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3"/>
  </p:sldMasterIdLst>
  <p:notesMasterIdLst>
    <p:notesMasterId r:id="rId5"/>
  </p:notesMasterIdLst>
  <p:sldIdLst>
    <p:sldId id="524" r:id="rId4"/>
    <p:sldId id="415" r:id="rId6"/>
    <p:sldId id="424" r:id="rId7"/>
    <p:sldId id="345" r:id="rId8"/>
    <p:sldId id="487" r:id="rId9"/>
    <p:sldId id="433" r:id="rId10"/>
    <p:sldId id="496" r:id="rId11"/>
    <p:sldId id="556" r:id="rId12"/>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oBVT"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F0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94" autoAdjust="0"/>
    <p:restoredTop sz="79744" autoAdjust="0"/>
  </p:normalViewPr>
  <p:slideViewPr>
    <p:cSldViewPr snapToGrid="0">
      <p:cViewPr varScale="1">
        <p:scale>
          <a:sx n="91" d="100"/>
          <a:sy n="91" d="100"/>
        </p:scale>
        <p:origin x="1752" y="84"/>
      </p:cViewPr>
      <p:guideLst>
        <p:guide orient="horz" pos="2172"/>
        <p:guide pos="3914"/>
      </p:guideLst>
    </p:cSldViewPr>
  </p:slideViewPr>
  <p:notesTextViewPr>
    <p:cViewPr>
      <p:scale>
        <a:sx n="75" d="100"/>
        <a:sy n="75" d="100"/>
      </p:scale>
      <p:origin x="0" y="0"/>
    </p:cViewPr>
  </p:notesTextViewPr>
  <p:sorterViewPr>
    <p:cViewPr>
      <p:scale>
        <a:sx n="55" d="100"/>
        <a:sy n="55"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7" Type="http://schemas.openxmlformats.org/officeDocument/2006/relationships/tags" Target="tags/tag7.xml"/><Relationship Id="rId16" Type="http://schemas.openxmlformats.org/officeDocument/2006/relationships/commentAuthors" Target="commentAuthors.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819946-9E39-4CF3-A5B3-9E130B8B665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4A7170-65E4-4A6B-B7C3-53D8E65AAB1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sz="1800" kern="100" dirty="0">
                <a:solidFill>
                  <a:srgbClr val="000000"/>
                </a:solidFill>
                <a:effectLst/>
                <a:latin typeface="Calibri" panose="020F0502020204030204" pitchFamily="34" charset="0"/>
                <a:ea typeface="仿宋" panose="02010609060101010101" pitchFamily="49" charset="-122"/>
                <a:cs typeface="仿宋" panose="02010609060101010101" pitchFamily="49" charset="-122"/>
              </a:rPr>
              <a:t>为贯彻上级关于防范和抵御宗教邪教向高校渗透的文件精神和宗教工作会议精神，坚持教育与宗教相分离的原则，强化反对邪教和防范抵御宗教向校园渗透的意识，维护学校良好的安全环境。燕京理工学院现就防范和抵御宗教邪教向学校渗透专项行动开展情况做如下汇报。</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2400" dirty="0"/>
          </a:p>
        </p:txBody>
      </p:sp>
      <p:sp>
        <p:nvSpPr>
          <p:cNvPr id="4" name="灯片编号占位符 3"/>
          <p:cNvSpPr>
            <a:spLocks noGrp="1"/>
          </p:cNvSpPr>
          <p:nvPr>
            <p:ph type="sldNum" sz="quarter" idx="10"/>
          </p:nvPr>
        </p:nvSpPr>
        <p:spPr/>
        <p:txBody>
          <a:bodyPr/>
          <a:lstStyle/>
          <a:p>
            <a:fld id="{9F4A7170-65E4-4A6B-B7C3-53D8E65AAB1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406400" algn="l"/>
            <a:r>
              <a:rPr lang="zh-CN" altLang="zh-CN" sz="1800" kern="100" dirty="0">
                <a:solidFill>
                  <a:srgbClr val="000000"/>
                </a:solidFill>
                <a:effectLst/>
                <a:latin typeface="Calibri" panose="020F0502020204030204" pitchFamily="34" charset="0"/>
                <a:ea typeface="仿宋" panose="02010609060101010101" pitchFamily="49" charset="-122"/>
                <a:cs typeface="仿宋" panose="02010609060101010101" pitchFamily="49" charset="-122"/>
              </a:rPr>
              <a:t>根据《中共河北省委教育工委等五部门关于深入开展防范和抵御宗教邪教向高校渗透专项行动的通知》，为切实贯彻落实中央关于抵御境外利用宗教对高校进行渗透、反邪教、抵御宗教极端思想渗透等工作的文件精神，加强我校反对邪教和防范抵御校园宗教渗透的能力，确保校园的安全稳定，现将我校开展防范和抵御宗教邪教渗透工作汇报如下：</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fld id="{BFC05C35-80D8-4ADA-8743-957172EB842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4A7170-65E4-4A6B-B7C3-53D8E65AAB1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zh-CN" sz="1800" kern="100" dirty="0">
                <a:solidFill>
                  <a:srgbClr val="000000"/>
                </a:solidFill>
                <a:effectLst/>
                <a:ea typeface="仿宋" panose="02010609060101010101" pitchFamily="49" charset="-122"/>
                <a:cs typeface="仿宋" panose="02010609060101010101" pitchFamily="49" charset="-122"/>
              </a:rPr>
              <a:t>建立了《中共燕京理工学院委员会关于落实意识形态工作责任制的实施方案》、《中共燕京理工学院委员会关于意识形态工作责任制考核办法》、《中共燕京理工学院委员会意识形态工作责任制实施细则》、《中共燕京理工学院委员会关于贯彻落实网络意识形态责任制的实施方案》等相关制度。</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9236DC3-DF46-4C9C-8BD4-2C052E4267C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4A7170-65E4-4A6B-B7C3-53D8E65AAB1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4A7170-65E4-4A6B-B7C3-53D8E65AAB1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5" Type="http://schemas.openxmlformats.org/officeDocument/2006/relationships/image" Target="../media/image4.png"/><Relationship Id="rId4" Type="http://schemas.microsoft.com/office/2007/relationships/hdphoto" Target="../media/image3.wdp"/><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image" Target="../media/image9.png"/><Relationship Id="rId4" Type="http://schemas.microsoft.com/office/2007/relationships/hdphoto" Target="../media/image8.wdp"/><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lum/>
          </a:blip>
          <a:stretch>
            <a:fillRect t="-2000" b="-2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57686" y="347152"/>
            <a:ext cx="7652914" cy="480131"/>
          </a:xfrm>
          <a:noFill/>
        </p:spPr>
        <p:txBody>
          <a:bodyPr wrap="square" rtlCol="0">
            <a:spAutoFit/>
          </a:bodyPr>
          <a:lstStyle>
            <a:lvl1pPr>
              <a:defRPr lang="zh-CN" altLang="en-US" sz="2800" b="1">
                <a:gradFill>
                  <a:gsLst>
                    <a:gs pos="90000">
                      <a:srgbClr val="C00000"/>
                    </a:gs>
                    <a:gs pos="30000">
                      <a:srgbClr val="FF3300"/>
                    </a:gs>
                  </a:gsLst>
                  <a:lin ang="5400000" scaled="1"/>
                </a:gradFill>
                <a:latin typeface="+mj-ea"/>
                <a:ea typeface="+mj-ea"/>
                <a:cs typeface="+mn-cs"/>
              </a:defRPr>
            </a:lvl1pPr>
          </a:lstStyle>
          <a:p>
            <a:pPr marL="0" lvl="0"/>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cxnSp>
        <p:nvCxnSpPr>
          <p:cNvPr id="7" name="直接连接符 6"/>
          <p:cNvCxnSpPr/>
          <p:nvPr userDrawn="1"/>
        </p:nvCxnSpPr>
        <p:spPr>
          <a:xfrm flipV="1">
            <a:off x="0" y="906574"/>
            <a:ext cx="12192000" cy="14514"/>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userDrawn="1"/>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8695703" y="347152"/>
            <a:ext cx="3496297" cy="575188"/>
          </a:xfrm>
          <a:prstGeom prst="rect">
            <a:avLst/>
          </a:prstGeom>
        </p:spPr>
      </p:pic>
      <p:pic>
        <p:nvPicPr>
          <p:cNvPr id="10" name="图片"/>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36818" y="291155"/>
            <a:ext cx="520868" cy="53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7827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Content Placeholder 3"/>
          <p:cNvSpPr>
            <a:spLocks noGrp="1"/>
          </p:cNvSpPr>
          <p:nvPr>
            <p:ph sz="half" idx="2"/>
          </p:nvPr>
        </p:nvSpPr>
        <p:spPr>
          <a:xfrm>
            <a:off x="839788" y="2692399"/>
            <a:ext cx="5157787" cy="3497263"/>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dirty="0"/>
          </a:p>
        </p:txBody>
      </p:sp>
      <p:sp>
        <p:nvSpPr>
          <p:cNvPr id="5" name="Text Placeholder 4"/>
          <p:cNvSpPr>
            <a:spLocks noGrp="1"/>
          </p:cNvSpPr>
          <p:nvPr>
            <p:ph type="body" sz="quarter" idx="3"/>
          </p:nvPr>
        </p:nvSpPr>
        <p:spPr>
          <a:xfrm>
            <a:off x="6172200" y="17827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Content Placeholder 5"/>
          <p:cNvSpPr>
            <a:spLocks noGrp="1"/>
          </p:cNvSpPr>
          <p:nvPr>
            <p:ph sz="quarter" idx="4"/>
          </p:nvPr>
        </p:nvSpPr>
        <p:spPr>
          <a:xfrm>
            <a:off x="6172200" y="2692399"/>
            <a:ext cx="5183188" cy="3497263"/>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dirty="0"/>
          </a:p>
        </p:txBody>
      </p:sp>
      <p:sp>
        <p:nvSpPr>
          <p:cNvPr id="7" name="Date Placeholder 6"/>
          <p:cNvSpPr>
            <a:spLocks noGrp="1"/>
          </p:cNvSpPr>
          <p:nvPr>
            <p:ph type="dt" sz="half" idx="10"/>
          </p:nvPr>
        </p:nvSpPr>
        <p:spPr/>
        <p:txBody>
          <a:bodyPr/>
          <a:lstStyle/>
          <a:p>
            <a:pPr>
              <a:defRPr/>
            </a:pPr>
            <a:fld id="{CAD9AAFF-FEC7-47AB-9C22-7506AEAAE1EB}" type="datetimeFigureOut">
              <a:rPr lang="zh-CN" altLang="en-US" smtClean="0"/>
            </a:fld>
            <a:endParaRPr lang="zh-CN" altLang="en-US"/>
          </a:p>
        </p:txBody>
      </p:sp>
      <p:sp>
        <p:nvSpPr>
          <p:cNvPr id="8" name="Footer Placeholder 7"/>
          <p:cNvSpPr>
            <a:spLocks noGrp="1"/>
          </p:cNvSpPr>
          <p:nvPr>
            <p:ph type="ftr" sz="quarter" idx="11"/>
          </p:nvPr>
        </p:nvSpPr>
        <p:spPr/>
        <p:txBody>
          <a:bodyPr/>
          <a:lstStyle/>
          <a:p>
            <a:pPr>
              <a:defRPr/>
            </a:pPr>
            <a:endParaRPr lang="zh-CN" altLang="en-US"/>
          </a:p>
        </p:txBody>
      </p:sp>
      <p:sp>
        <p:nvSpPr>
          <p:cNvPr id="9" name="Slide Number Placeholder 8"/>
          <p:cNvSpPr>
            <a:spLocks noGrp="1"/>
          </p:cNvSpPr>
          <p:nvPr>
            <p:ph type="sldNum" sz="quarter" idx="12"/>
          </p:nvPr>
        </p:nvSpPr>
        <p:spPr/>
        <p:txBody>
          <a:bodyPr/>
          <a:lstStyle/>
          <a:p>
            <a:pPr>
              <a:defRPr/>
            </a:pPr>
            <a:fld id="{ECC16A3C-1F15-4CCC-A107-1AB06211667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BF6AE3A6-CAE5-4B3F-9523-11E4B0703C4C}" type="datetimeFigureOut">
              <a:rPr lang="zh-CN" altLang="en-US" smtClean="0"/>
            </a:fld>
            <a:endParaRPr lang="zh-CN" altLang="en-US"/>
          </a:p>
        </p:txBody>
      </p:sp>
      <p:sp>
        <p:nvSpPr>
          <p:cNvPr id="4" name="Footer Placeholder 3"/>
          <p:cNvSpPr>
            <a:spLocks noGrp="1"/>
          </p:cNvSpPr>
          <p:nvPr>
            <p:ph type="ftr" sz="quarter" idx="11"/>
          </p:nvPr>
        </p:nvSpPr>
        <p:spPr/>
        <p:txBody>
          <a:bodyPr/>
          <a:lstStyle/>
          <a:p>
            <a:pPr>
              <a:defRPr/>
            </a:pPr>
            <a:endParaRPr lang="zh-CN" altLang="en-US"/>
          </a:p>
        </p:txBody>
      </p:sp>
      <p:sp>
        <p:nvSpPr>
          <p:cNvPr id="5" name="Slide Number Placeholder 4"/>
          <p:cNvSpPr>
            <a:spLocks noGrp="1"/>
          </p:cNvSpPr>
          <p:nvPr>
            <p:ph type="sldNum" sz="quarter" idx="12"/>
          </p:nvPr>
        </p:nvSpPr>
        <p:spPr/>
        <p:txBody>
          <a:bodyPr/>
          <a:lstStyle/>
          <a:p>
            <a:pPr>
              <a:defRPr/>
            </a:pPr>
            <a:fld id="{44099C4C-BB8A-48CF-A1AC-DBE685B9CC5F}" type="slidenum">
              <a:rPr lang="zh-CN" altLang="en-US" smtClean="0"/>
            </a:fld>
            <a:endParaRPr lang="zh-CN" altLang="en-US"/>
          </a:p>
        </p:txBody>
      </p:sp>
      <p:sp>
        <p:nvSpPr>
          <p:cNvPr id="6" name="矩形 5"/>
          <p:cNvSpPr/>
          <p:nvPr/>
        </p:nvSpPr>
        <p:spPr bwMode="auto">
          <a:xfrm>
            <a:off x="1570567" y="2393951"/>
            <a:ext cx="1739900" cy="1739900"/>
          </a:xfrm>
          <a:prstGeom prst="rect">
            <a:avLst/>
          </a:prstGeom>
          <a:solidFill>
            <a:srgbClr val="A07A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400"/>
          </a:p>
        </p:txBody>
      </p:sp>
      <p:sp>
        <p:nvSpPr>
          <p:cNvPr id="7" name="矩形 6"/>
          <p:cNvSpPr/>
          <p:nvPr/>
        </p:nvSpPr>
        <p:spPr bwMode="auto">
          <a:xfrm>
            <a:off x="3975103" y="2393951"/>
            <a:ext cx="1739900" cy="1739900"/>
          </a:xfrm>
          <a:prstGeom prst="rect">
            <a:avLst/>
          </a:prstGeom>
          <a:solidFill>
            <a:srgbClr val="FEDD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400"/>
          </a:p>
        </p:txBody>
      </p:sp>
      <p:sp>
        <p:nvSpPr>
          <p:cNvPr id="8" name="矩形 7"/>
          <p:cNvSpPr/>
          <p:nvPr/>
        </p:nvSpPr>
        <p:spPr bwMode="auto">
          <a:xfrm>
            <a:off x="6377519" y="2393951"/>
            <a:ext cx="1739900" cy="1739900"/>
          </a:xfrm>
          <a:prstGeom prst="rect">
            <a:avLst/>
          </a:prstGeom>
          <a:solidFill>
            <a:srgbClr val="F88B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400"/>
          </a:p>
        </p:txBody>
      </p:sp>
      <p:sp>
        <p:nvSpPr>
          <p:cNvPr id="9" name="任意多边形 8"/>
          <p:cNvSpPr/>
          <p:nvPr/>
        </p:nvSpPr>
        <p:spPr bwMode="auto">
          <a:xfrm>
            <a:off x="8782054" y="2393951"/>
            <a:ext cx="1748367" cy="2057400"/>
          </a:xfrm>
          <a:custGeom>
            <a:avLst/>
            <a:gdLst>
              <a:gd name="connsiteX0" fmla="*/ 0 w 1713390"/>
              <a:gd name="connsiteY0" fmla="*/ 0 h 2015231"/>
              <a:gd name="connsiteX1" fmla="*/ 1713390 w 1713390"/>
              <a:gd name="connsiteY1" fmla="*/ 0 h 2015231"/>
              <a:gd name="connsiteX2" fmla="*/ 1713390 w 1713390"/>
              <a:gd name="connsiteY2" fmla="*/ 1527814 h 2015231"/>
              <a:gd name="connsiteX3" fmla="*/ 1713390 w 1713390"/>
              <a:gd name="connsiteY3" fmla="*/ 1713390 h 2015231"/>
              <a:gd name="connsiteX4" fmla="*/ 1483784 w 1713390"/>
              <a:gd name="connsiteY4" fmla="*/ 1713390 h 2015231"/>
              <a:gd name="connsiteX5" fmla="*/ 1110328 w 1713390"/>
              <a:gd name="connsiteY5" fmla="*/ 2015231 h 2015231"/>
              <a:gd name="connsiteX6" fmla="*/ 1225779 w 1713390"/>
              <a:gd name="connsiteY6" fmla="*/ 1713390 h 2015231"/>
              <a:gd name="connsiteX7" fmla="*/ 0 w 1713390"/>
              <a:gd name="connsiteY7" fmla="*/ 1713390 h 201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3390" h="2015231">
                <a:moveTo>
                  <a:pt x="0" y="0"/>
                </a:moveTo>
                <a:lnTo>
                  <a:pt x="1713390" y="0"/>
                </a:lnTo>
                <a:lnTo>
                  <a:pt x="1713390" y="1527814"/>
                </a:lnTo>
                <a:lnTo>
                  <a:pt x="1713390" y="1713390"/>
                </a:lnTo>
                <a:lnTo>
                  <a:pt x="1483784" y="1713390"/>
                </a:lnTo>
                <a:lnTo>
                  <a:pt x="1110328" y="2015231"/>
                </a:lnTo>
                <a:lnTo>
                  <a:pt x="1225779" y="1713390"/>
                </a:lnTo>
                <a:lnTo>
                  <a:pt x="0" y="1713390"/>
                </a:lnTo>
                <a:close/>
              </a:path>
            </a:pathLst>
          </a:custGeom>
          <a:solidFill>
            <a:srgbClr val="9FBC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400"/>
          </a:p>
        </p:txBody>
      </p:sp>
      <p:sp>
        <p:nvSpPr>
          <p:cNvPr id="11" name="Subtitle 2"/>
          <p:cNvSpPr>
            <a:spLocks noGrp="1"/>
          </p:cNvSpPr>
          <p:nvPr>
            <p:ph type="subTitle" idx="1"/>
          </p:nvPr>
        </p:nvSpPr>
        <p:spPr>
          <a:xfrm>
            <a:off x="1570566" y="4625181"/>
            <a:ext cx="8959855" cy="67071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en-US" dirty="0"/>
          </a:p>
        </p:txBody>
      </p:sp>
      <p:sp>
        <p:nvSpPr>
          <p:cNvPr id="2" name="Title 1"/>
          <p:cNvSpPr>
            <a:spLocks noGrp="1"/>
          </p:cNvSpPr>
          <p:nvPr>
            <p:ph type="title" hasCustomPrompt="1"/>
          </p:nvPr>
        </p:nvSpPr>
        <p:spPr>
          <a:xfrm>
            <a:off x="1570566" y="2393951"/>
            <a:ext cx="8959855" cy="1739900"/>
          </a:xfrm>
        </p:spPr>
        <p:txBody>
          <a:bodyPr vert="horz" lIns="360000" tIns="45720" rIns="360000" bIns="45720" rtlCol="0" anchor="ctr">
            <a:normAutofit/>
          </a:bodyPr>
          <a:lstStyle>
            <a:lvl1pPr>
              <a:defRPr lang="en-US" sz="6400" dirty="0">
                <a:solidFill>
                  <a:schemeClr val="bg1"/>
                </a:solidFill>
              </a:defRPr>
            </a:lvl1pPr>
          </a:lstStyle>
          <a:p>
            <a:pPr lvl="0" algn="dist" fontAlgn="auto">
              <a:spcAft>
                <a:spcPts val="0"/>
              </a:spcAft>
            </a:pPr>
            <a:r>
              <a:rPr lang="zh-CN" altLang="en-US" dirty="0"/>
              <a:t>编辑标题</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71EBA2E-A5B8-4A6D-A171-CE86C8052962}" type="datetimeFigureOut">
              <a:rPr lang="zh-CN" altLang="en-US" smtClean="0"/>
            </a:fld>
            <a:endParaRPr lang="zh-CN" altLang="en-US"/>
          </a:p>
        </p:txBody>
      </p:sp>
      <p:sp>
        <p:nvSpPr>
          <p:cNvPr id="3" name="Footer Placeholder 2"/>
          <p:cNvSpPr>
            <a:spLocks noGrp="1"/>
          </p:cNvSpPr>
          <p:nvPr>
            <p:ph type="ftr" sz="quarter" idx="11"/>
          </p:nvPr>
        </p:nvSpPr>
        <p:spPr/>
        <p:txBody>
          <a:bodyPr/>
          <a:lstStyle/>
          <a:p>
            <a:pPr>
              <a:defRPr/>
            </a:pPr>
            <a:endParaRPr lang="zh-CN" altLang="en-US"/>
          </a:p>
        </p:txBody>
      </p:sp>
      <p:sp>
        <p:nvSpPr>
          <p:cNvPr id="4" name="Slide Number Placeholder 3"/>
          <p:cNvSpPr>
            <a:spLocks noGrp="1"/>
          </p:cNvSpPr>
          <p:nvPr>
            <p:ph type="sldNum" sz="quarter" idx="12"/>
          </p:nvPr>
        </p:nvSpPr>
        <p:spPr/>
        <p:txBody>
          <a:bodyPr/>
          <a:lstStyle/>
          <a:p>
            <a:pPr>
              <a:defRPr/>
            </a:pPr>
            <a:fld id="{C2BF8CD7-C3D3-478E-B8BB-752EE9A50EE0}"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7" y="457200"/>
            <a:ext cx="4165200" cy="1600200"/>
          </a:xfrm>
        </p:spPr>
        <p:txBody>
          <a:bodyPr anchor="t" anchorCtr="0"/>
          <a:lstStyle>
            <a:lvl1pPr>
              <a:defRPr sz="3200"/>
            </a:lvl1pPr>
          </a:lstStyle>
          <a:p>
            <a:r>
              <a:rPr lang="zh-CN" altLang="en-US" dirty="0"/>
              <a:t>单击此处编辑母版标题样式</a:t>
            </a:r>
            <a:endParaRPr lang="zh-CN" altLang="en-US" dirty="0"/>
          </a:p>
        </p:txBody>
      </p:sp>
      <p:sp>
        <p:nvSpPr>
          <p:cNvPr id="3" name="图片占位符 2"/>
          <p:cNvSpPr>
            <a:spLocks noGrp="1" noChangeAspect="1"/>
          </p:cNvSpPr>
          <p:nvPr>
            <p:ph type="pic" idx="1"/>
          </p:nvPr>
        </p:nvSpPr>
        <p:spPr>
          <a:xfrm>
            <a:off x="5184000"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029370" y="365125"/>
            <a:ext cx="1324429" cy="5811838"/>
          </a:xfrm>
        </p:spPr>
        <p:txBody>
          <a:bodyPr vert="eaVert">
            <a:normAutofit/>
          </a:bodyPr>
          <a:lstStyle>
            <a:lvl1pPr>
              <a:defRPr sz="3600"/>
            </a:lvl1pPr>
          </a:lstStyle>
          <a:p>
            <a:r>
              <a:rPr lang="zh-CN" altLang="en-US" dirty="0"/>
              <a:t>单击此处编辑母版标题样式</a:t>
            </a:r>
            <a:endParaRPr lang="zh-CN" altLang="en-US" dirty="0"/>
          </a:p>
        </p:txBody>
      </p:sp>
      <p:sp>
        <p:nvSpPr>
          <p:cNvPr id="3" name="竖排文字占位符 2"/>
          <p:cNvSpPr>
            <a:spLocks noGrp="1"/>
          </p:cNvSpPr>
          <p:nvPr>
            <p:ph type="body" orient="vert" idx="1"/>
          </p:nvPr>
        </p:nvSpPr>
        <p:spPr>
          <a:xfrm>
            <a:off x="838199" y="365125"/>
            <a:ext cx="8987971"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9EFD9D74-47D9-4702-A33C-335B63B48DB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EFD9D74-47D9-4702-A33C-335B63B48DB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ABC47A4-756D-490B-A52F-7D9E2C9FC05F}" type="slidenum">
              <a:rPr lang="zh-CN" altLang="en-US" smtClean="0"/>
            </a:fld>
            <a:endParaRPr lang="zh-CN" altLang="en-US"/>
          </a:p>
        </p:txBody>
      </p:sp>
      <p:sp>
        <p:nvSpPr>
          <p:cNvPr id="7" name="内容占位符 6"/>
          <p:cNvSpPr>
            <a:spLocks noGrp="1"/>
          </p:cNvSpPr>
          <p:nvPr>
            <p:ph sz="quarter" idx="13"/>
          </p:nvPr>
        </p:nvSpPr>
        <p:spPr>
          <a:xfrm>
            <a:off x="838200" y="529067"/>
            <a:ext cx="10515600" cy="5575095"/>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仅标题">
    <p:bg>
      <p:bgPr>
        <a:blipFill dpi="0" rotWithShape="1">
          <a:blip r:embed="rId2">
            <a:lum/>
          </a:blip>
          <a:stretch>
            <a:fillRect t="-2000" b="-2000"/>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tretch>
            <a:fillRect t="-2000" b="-2000"/>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与标题">
    <p:bg>
      <p:bgPr>
        <a:blipFill dpi="0" rotWithShape="1">
          <a:blip r:embed="rId2">
            <a:lum/>
          </a:blip>
          <a:stretch>
            <a:fillRect t="-2000" b="-2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6_比较">
    <p:bg>
      <p:bgPr>
        <a:blipFill dpi="0" rotWithShape="1">
          <a:blip r:embed="rId2">
            <a:lum/>
          </a:blip>
          <a:stretch>
            <a:fillRect l="-6000" r="-6000"/>
          </a:stretch>
        </a:blipFill>
        <a:effectLst/>
      </p:bgPr>
    </p:bg>
    <p:spTree>
      <p:nvGrpSpPr>
        <p:cNvPr id="1" name=""/>
        <p:cNvGrpSpPr/>
        <p:nvPr/>
      </p:nvGrpSpPr>
      <p:grpSpPr>
        <a:xfrm>
          <a:off x="0" y="0"/>
          <a:ext cx="0" cy="0"/>
          <a:chOff x="0" y="0"/>
          <a:chExt cx="0" cy="0"/>
        </a:xfrm>
      </p:grpSpPr>
      <p:sp>
        <p:nvSpPr>
          <p:cNvPr id="7" name="矩形 6"/>
          <p:cNvSpPr/>
          <p:nvPr userDrawn="1"/>
        </p:nvSpPr>
        <p:spPr>
          <a:xfrm flipV="1">
            <a:off x="1" y="11088"/>
            <a:ext cx="12192000" cy="880184"/>
          </a:xfrm>
          <a:prstGeom prst="rect">
            <a:avLst/>
          </a:prstGeom>
          <a:solidFill>
            <a:srgbClr val="D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0" name="矩形 9"/>
          <p:cNvSpPr/>
          <p:nvPr userDrawn="1"/>
        </p:nvSpPr>
        <p:spPr>
          <a:xfrm>
            <a:off x="1" y="939202"/>
            <a:ext cx="12191999" cy="60959"/>
          </a:xfrm>
          <a:prstGeom prst="rect">
            <a:avLst/>
          </a:prstGeom>
          <a:pattFill prst="dkUpDiag">
            <a:fgClr>
              <a:srgbClr val="FF0000"/>
            </a:fgClr>
            <a:bgClr>
              <a:srgbClr val="C00000"/>
            </a:bgClr>
          </a:pattFill>
          <a:ln w="1905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alibri" panose="020F0502020204030204"/>
              <a:ea typeface="微软雅黑" panose="020B0503020204020204" charset="-122"/>
              <a:cs typeface="+mn-cs"/>
            </a:endParaRPr>
          </a:p>
        </p:txBody>
      </p:sp>
      <p:pic>
        <p:nvPicPr>
          <p:cNvPr id="9" name="Picture 2" descr="E:\0000000我图PPT\00001PNG素材\01党委政府\天安门抽象.png"/>
          <p:cNvPicPr>
            <a:picLocks noChangeAspect="1" noChangeArrowheads="1"/>
          </p:cNvPicPr>
          <p:nvPr userDrawn="1"/>
        </p:nvPicPr>
        <p:blipFill>
          <a:blip r:embed="rId3">
            <a:extLst>
              <a:ext uri="{BEBA8EAE-BF5A-486C-A8C5-ECC9F3942E4B}">
                <a14:imgProps xmlns:a14="http://schemas.microsoft.com/office/drawing/2010/main">
                  <a14:imgLayer r:embed="rId4">
                    <a14:imgEffect>
                      <a14:brightnessContrast bright="100000" contrast="24000"/>
                    </a14:imgEffect>
                  </a14:imgLayer>
                </a14:imgProps>
              </a:ext>
              <a:ext uri="{28A0092B-C50C-407E-A947-70E740481C1C}">
                <a14:useLocalDpi xmlns:a14="http://schemas.microsoft.com/office/drawing/2010/main" val="0"/>
              </a:ext>
            </a:extLst>
          </a:blip>
          <a:stretch>
            <a:fillRect/>
          </a:stretch>
        </p:blipFill>
        <p:spPr bwMode="auto">
          <a:xfrm>
            <a:off x="10046148" y="-7876"/>
            <a:ext cx="2145852" cy="8991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191344" y="86669"/>
            <a:ext cx="1226921" cy="7290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p:nvSpPr>
        <p:spPr bwMode="auto">
          <a:xfrm>
            <a:off x="1570567" y="2393951"/>
            <a:ext cx="1739900" cy="1739900"/>
          </a:xfrm>
          <a:prstGeom prst="rect">
            <a:avLst/>
          </a:prstGeom>
          <a:solidFill>
            <a:srgbClr val="A07A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400"/>
          </a:p>
        </p:txBody>
      </p:sp>
      <p:sp>
        <p:nvSpPr>
          <p:cNvPr id="8" name="矩形 7"/>
          <p:cNvSpPr/>
          <p:nvPr/>
        </p:nvSpPr>
        <p:spPr bwMode="auto">
          <a:xfrm>
            <a:off x="3975103" y="2393951"/>
            <a:ext cx="1739900" cy="1739900"/>
          </a:xfrm>
          <a:prstGeom prst="rect">
            <a:avLst/>
          </a:prstGeom>
          <a:solidFill>
            <a:srgbClr val="FEDD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400"/>
          </a:p>
        </p:txBody>
      </p:sp>
      <p:sp>
        <p:nvSpPr>
          <p:cNvPr id="9" name="矩形 8"/>
          <p:cNvSpPr/>
          <p:nvPr/>
        </p:nvSpPr>
        <p:spPr bwMode="auto">
          <a:xfrm>
            <a:off x="6377519" y="2393951"/>
            <a:ext cx="1739900" cy="1739900"/>
          </a:xfrm>
          <a:prstGeom prst="rect">
            <a:avLst/>
          </a:prstGeom>
          <a:solidFill>
            <a:srgbClr val="F88B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400"/>
          </a:p>
        </p:txBody>
      </p:sp>
      <p:sp>
        <p:nvSpPr>
          <p:cNvPr id="10" name="任意多边形 9"/>
          <p:cNvSpPr/>
          <p:nvPr/>
        </p:nvSpPr>
        <p:spPr bwMode="auto">
          <a:xfrm>
            <a:off x="8782054" y="2393951"/>
            <a:ext cx="1748367" cy="2057400"/>
          </a:xfrm>
          <a:custGeom>
            <a:avLst/>
            <a:gdLst>
              <a:gd name="connsiteX0" fmla="*/ 0 w 1713390"/>
              <a:gd name="connsiteY0" fmla="*/ 0 h 2015231"/>
              <a:gd name="connsiteX1" fmla="*/ 1713390 w 1713390"/>
              <a:gd name="connsiteY1" fmla="*/ 0 h 2015231"/>
              <a:gd name="connsiteX2" fmla="*/ 1713390 w 1713390"/>
              <a:gd name="connsiteY2" fmla="*/ 1527814 h 2015231"/>
              <a:gd name="connsiteX3" fmla="*/ 1713390 w 1713390"/>
              <a:gd name="connsiteY3" fmla="*/ 1713390 h 2015231"/>
              <a:gd name="connsiteX4" fmla="*/ 1483784 w 1713390"/>
              <a:gd name="connsiteY4" fmla="*/ 1713390 h 2015231"/>
              <a:gd name="connsiteX5" fmla="*/ 1110328 w 1713390"/>
              <a:gd name="connsiteY5" fmla="*/ 2015231 h 2015231"/>
              <a:gd name="connsiteX6" fmla="*/ 1225779 w 1713390"/>
              <a:gd name="connsiteY6" fmla="*/ 1713390 h 2015231"/>
              <a:gd name="connsiteX7" fmla="*/ 0 w 1713390"/>
              <a:gd name="connsiteY7" fmla="*/ 1713390 h 201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3390" h="2015231">
                <a:moveTo>
                  <a:pt x="0" y="0"/>
                </a:moveTo>
                <a:lnTo>
                  <a:pt x="1713390" y="0"/>
                </a:lnTo>
                <a:lnTo>
                  <a:pt x="1713390" y="1527814"/>
                </a:lnTo>
                <a:lnTo>
                  <a:pt x="1713390" y="1713390"/>
                </a:lnTo>
                <a:lnTo>
                  <a:pt x="1483784" y="1713390"/>
                </a:lnTo>
                <a:lnTo>
                  <a:pt x="1110328" y="2015231"/>
                </a:lnTo>
                <a:lnTo>
                  <a:pt x="1225779" y="1713390"/>
                </a:lnTo>
                <a:lnTo>
                  <a:pt x="0" y="1713390"/>
                </a:lnTo>
                <a:close/>
              </a:path>
            </a:pathLst>
          </a:custGeom>
          <a:solidFill>
            <a:srgbClr val="9FBC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6400"/>
          </a:p>
        </p:txBody>
      </p:sp>
      <p:sp>
        <p:nvSpPr>
          <p:cNvPr id="2" name="Title 1"/>
          <p:cNvSpPr>
            <a:spLocks noGrp="1"/>
          </p:cNvSpPr>
          <p:nvPr>
            <p:ph type="ctrTitle" hasCustomPrompt="1"/>
          </p:nvPr>
        </p:nvSpPr>
        <p:spPr>
          <a:xfrm>
            <a:off x="1570566" y="2393951"/>
            <a:ext cx="8959855" cy="1739900"/>
          </a:xfrm>
        </p:spPr>
        <p:txBody>
          <a:bodyPr lIns="360000" rIns="360000" anchor="ctr">
            <a:normAutofit/>
          </a:bodyPr>
          <a:lstStyle>
            <a:lvl1pPr algn="dist">
              <a:defRPr sz="6400">
                <a:solidFill>
                  <a:schemeClr val="bg1"/>
                </a:solidFill>
              </a:defRPr>
            </a:lvl1pPr>
          </a:lstStyle>
          <a:p>
            <a:r>
              <a:rPr lang="zh-CN" altLang="en-US" dirty="0"/>
              <a:t>编辑标题</a:t>
            </a:r>
            <a:endParaRPr lang="en-US" dirty="0"/>
          </a:p>
        </p:txBody>
      </p:sp>
      <p:sp>
        <p:nvSpPr>
          <p:cNvPr id="3" name="Subtitle 2"/>
          <p:cNvSpPr>
            <a:spLocks noGrp="1"/>
          </p:cNvSpPr>
          <p:nvPr>
            <p:ph type="subTitle" idx="1"/>
          </p:nvPr>
        </p:nvSpPr>
        <p:spPr>
          <a:xfrm>
            <a:off x="1570566" y="4625181"/>
            <a:ext cx="8959855" cy="67071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en-US" dirty="0"/>
          </a:p>
        </p:txBody>
      </p:sp>
      <p:sp>
        <p:nvSpPr>
          <p:cNvPr id="4" name="Date Placeholder 3"/>
          <p:cNvSpPr>
            <a:spLocks noGrp="1"/>
          </p:cNvSpPr>
          <p:nvPr>
            <p:ph type="dt" sz="half" idx="10"/>
          </p:nvPr>
        </p:nvSpPr>
        <p:spPr/>
        <p:txBody>
          <a:bodyPr/>
          <a:lstStyle/>
          <a:p>
            <a:pPr>
              <a:defRPr/>
            </a:pPr>
            <a:fld id="{E9FE5F97-83D8-4375-856A-A57322717FE7}" type="datetimeFigureOut">
              <a:rPr lang="zh-CN" altLang="en-US" smtClean="0"/>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7850E523-3A2A-4FC2-B525-42FB00981AE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dirty="0"/>
          </a:p>
        </p:txBody>
      </p:sp>
      <p:sp>
        <p:nvSpPr>
          <p:cNvPr id="4" name="Date Placeholder 3"/>
          <p:cNvSpPr>
            <a:spLocks noGrp="1"/>
          </p:cNvSpPr>
          <p:nvPr>
            <p:ph type="dt" sz="half" idx="10"/>
          </p:nvPr>
        </p:nvSpPr>
        <p:spPr/>
        <p:txBody>
          <a:bodyPr/>
          <a:lstStyle/>
          <a:p>
            <a:pPr>
              <a:defRPr/>
            </a:pPr>
            <a:fld id="{A84A2288-6523-4FC0-8210-5F717DC1708A}" type="datetimeFigureOut">
              <a:rPr lang="zh-CN" altLang="en-US" smtClean="0"/>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41E32C63-44EE-4344-BDF7-EF046919435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Date Placeholder 3"/>
          <p:cNvSpPr>
            <a:spLocks noGrp="1"/>
          </p:cNvSpPr>
          <p:nvPr>
            <p:ph type="dt" sz="half" idx="10"/>
          </p:nvPr>
        </p:nvSpPr>
        <p:spPr/>
        <p:txBody>
          <a:bodyPr/>
          <a:lstStyle/>
          <a:p>
            <a:pPr>
              <a:defRPr/>
            </a:pPr>
            <a:fld id="{9B502B06-2724-4325-B573-0A33C9E49110}" type="datetimeFigureOut">
              <a:rPr lang="zh-CN" altLang="en-US" smtClean="0"/>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5D95D3A5-D4AE-41A2-A812-EC5A204C69C3}"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dirty="0"/>
          </a:p>
        </p:txBody>
      </p:sp>
      <p:sp>
        <p:nvSpPr>
          <p:cNvPr id="5" name="Date Placeholder 4"/>
          <p:cNvSpPr>
            <a:spLocks noGrp="1"/>
          </p:cNvSpPr>
          <p:nvPr>
            <p:ph type="dt" sz="half" idx="10"/>
          </p:nvPr>
        </p:nvSpPr>
        <p:spPr/>
        <p:txBody>
          <a:bodyPr/>
          <a:lstStyle/>
          <a:p>
            <a:pPr>
              <a:defRPr/>
            </a:pPr>
            <a:fld id="{87718DF8-A85B-4982-B479-16528FD6ED92}" type="datetimeFigureOut">
              <a:rPr lang="zh-CN" altLang="en-US" smtClean="0"/>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pPr>
              <a:defRPr/>
            </a:pPr>
            <a:fld id="{888F0866-2F74-4FF6-8EB9-75C9171B82B5}"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slideLayout" Target="../slideLayouts/slideLayout13.xml"/><Relationship Id="rId7" Type="http://schemas.openxmlformats.org/officeDocument/2006/relationships/slideLayout" Target="../slideLayouts/slideLayout12.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3" Type="http://schemas.openxmlformats.org/officeDocument/2006/relationships/slideLayout" Target="../slideLayouts/slideLayout8.xml"/><Relationship Id="rId2" Type="http://schemas.openxmlformats.org/officeDocument/2006/relationships/slideLayout" Target="../slideLayouts/slideLayout7.xml"/><Relationship Id="rId14" Type="http://schemas.openxmlformats.org/officeDocument/2006/relationships/theme" Target="../theme/theme2.xml"/><Relationship Id="rId13" Type="http://schemas.openxmlformats.org/officeDocument/2006/relationships/tags" Target="../tags/tag3.xml"/><Relationship Id="rId12" Type="http://schemas.openxmlformats.org/officeDocument/2006/relationships/tags" Target="../tags/tag2.xml"/><Relationship Id="rId11" Type="http://schemas.openxmlformats.org/officeDocument/2006/relationships/tags" Target="../tags/tag1.xml"/><Relationship Id="rId10" Type="http://schemas.openxmlformats.org/officeDocument/2006/relationships/slideLayout" Target="../slideLayouts/slideLayout15.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BE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1"/>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custDataLst>
              <p:tags r:id="rId12"/>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pPr>
              <a:defRPr/>
            </a:pPr>
            <a:fld id="{DAF33EA0-D2D9-4ED4-8FAC-AACCC0C1593B}" type="datetimeFigureOut">
              <a:rPr lang="zh-CN" altLang="en-US" smtClean="0"/>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pPr>
              <a:defRPr/>
            </a:pPr>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pPr>
              <a:defRPr/>
            </a:pPr>
            <a:fld id="{56476E8C-845A-400B-BCB6-54469AA3F38B}" type="slidenum">
              <a:rPr lang="zh-CN" altLang="en-US" smtClean="0"/>
            </a:fld>
            <a:endParaRPr lang="zh-CN" altLang="en-US"/>
          </a:p>
        </p:txBody>
      </p:sp>
      <p:sp>
        <p:nvSpPr>
          <p:cNvPr id="7" name="KSO_TEMPLATE" hidden="1"/>
          <p:cNvSpPr/>
          <p:nvPr>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2.xml"/><Relationship Id="rId4" Type="http://schemas.openxmlformats.org/officeDocument/2006/relationships/tags" Target="../tags/tag4.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4.xml"/><Relationship Id="rId2" Type="http://schemas.microsoft.com/office/2007/relationships/hdphoto" Target="../media/image14.wdp"/><Relationship Id="rId1" Type="http://schemas.openxmlformats.org/officeDocument/2006/relationships/image" Target="../media/image13.pn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xml"/><Relationship Id="rId5" Type="http://schemas.openxmlformats.org/officeDocument/2006/relationships/image" Target="../media/image19.png"/><Relationship Id="rId4" Type="http://schemas.microsoft.com/office/2007/relationships/hdphoto" Target="../media/image18.wdp"/><Relationship Id="rId3" Type="http://schemas.openxmlformats.org/officeDocument/2006/relationships/image" Target="../media/image17.png"/><Relationship Id="rId2" Type="http://schemas.microsoft.com/office/2007/relationships/hdphoto" Target="../media/image16.wdp"/><Relationship Id="rId1" Type="http://schemas.openxmlformats.org/officeDocument/2006/relationships/image" Target="../media/image15.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4.xml"/><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19.png"/><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4.xml"/><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image" Target="../media/image23.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2.xml"/><Relationship Id="rId4" Type="http://schemas.openxmlformats.org/officeDocument/2006/relationships/tags" Target="../tags/tag6.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1" cstate="hqprint">
            <a:extLst>
              <a:ext uri="{28A0092B-C50C-407E-A947-70E740481C1C}">
                <a14:useLocalDpi xmlns:a14="http://schemas.microsoft.com/office/drawing/2010/main" val="0"/>
              </a:ext>
            </a:extLst>
          </a:blip>
          <a:srcRect r="32746" b="25064"/>
          <a:stretch>
            <a:fillRect/>
          </a:stretch>
        </p:blipFill>
        <p:spPr>
          <a:xfrm>
            <a:off x="7556500" y="3570605"/>
            <a:ext cx="4635500" cy="3287395"/>
          </a:xfrm>
          <a:prstGeom prst="rect">
            <a:avLst/>
          </a:prstGeom>
          <a:noFill/>
        </p:spPr>
      </p:pic>
      <p:sp>
        <p:nvSpPr>
          <p:cNvPr id="4" name="副标题 3"/>
          <p:cNvSpPr>
            <a:spLocks noGrp="1"/>
          </p:cNvSpPr>
          <p:nvPr/>
        </p:nvSpPr>
        <p:spPr>
          <a:xfrm>
            <a:off x="1615757" y="2187892"/>
            <a:ext cx="8960485" cy="1736725"/>
          </a:xfrm>
          <a:prstGeom prst="rect">
            <a:avLst/>
          </a:prstGeom>
        </p:spPr>
        <p:txBody>
          <a:bodyPr vert="horz" wrap="square" lIns="91440" tIns="45720" rIns="91440" bIns="45720" numCol="1" anchor="t">
            <a:noAutofit/>
          </a:bodyPr>
          <a:lstStyle/>
          <a:p>
            <a:pPr marL="0" indent="0" algn="ctr" defTabSz="914400" fontAlgn="auto" latinLnBrk="0">
              <a:lnSpc>
                <a:spcPct val="150000"/>
              </a:lnSpc>
              <a:spcBef>
                <a:spcPts val="1000"/>
              </a:spcBef>
              <a:spcAft>
                <a:spcPts val="0"/>
              </a:spcAft>
              <a:buFontTx/>
              <a:buNone/>
            </a:pPr>
            <a:r>
              <a:rPr lang="zh-CN" altLang="en-US" sz="4000" b="1" dirty="0">
                <a:solidFill>
                  <a:srgbClr val="C00000"/>
                </a:solidFill>
                <a:latin typeface="微软雅黑" panose="020B0503020204020204" charset="-122"/>
                <a:ea typeface="微软雅黑" panose="020B0503020204020204" charset="-122"/>
              </a:rPr>
              <a:t>热烈欢迎省级</a:t>
            </a:r>
            <a:r>
              <a:rPr lang="en-US" altLang="zh-CN" sz="4000" b="1" dirty="0">
                <a:solidFill>
                  <a:srgbClr val="C00000"/>
                </a:solidFill>
                <a:latin typeface="微软雅黑" panose="020B0503020204020204" charset="-122"/>
                <a:ea typeface="微软雅黑" panose="020B0503020204020204" charset="-122"/>
              </a:rPr>
              <a:t>******</a:t>
            </a:r>
            <a:r>
              <a:rPr lang="zh-CN" altLang="en-US" sz="4000" b="1" dirty="0">
                <a:solidFill>
                  <a:srgbClr val="C00000"/>
                </a:solidFill>
                <a:latin typeface="微软雅黑" panose="020B0503020204020204" charset="-122"/>
                <a:ea typeface="微软雅黑" panose="020B0503020204020204" charset="-122"/>
              </a:rPr>
              <a:t>一行莅临我校检查指导工作</a:t>
            </a:r>
            <a:endParaRPr lang="en-US" altLang="ko-KR" sz="4000" b="1" dirty="0">
              <a:solidFill>
                <a:srgbClr val="C00000"/>
              </a:solidFill>
              <a:latin typeface="微软雅黑" panose="020B0503020204020204" charset="-122"/>
              <a:ea typeface="微软雅黑" panose="020B0503020204020204" charset="-122"/>
            </a:endParaRPr>
          </a:p>
        </p:txBody>
      </p:sp>
      <p:grpSp>
        <p:nvGrpSpPr>
          <p:cNvPr id="8" name="组合 7"/>
          <p:cNvGrpSpPr/>
          <p:nvPr/>
        </p:nvGrpSpPr>
        <p:grpSpPr>
          <a:xfrm>
            <a:off x="4652645" y="5918200"/>
            <a:ext cx="2548890" cy="628015"/>
            <a:chOff x="4652645" y="5918200"/>
            <a:chExt cx="2548890" cy="628015"/>
          </a:xfrm>
        </p:grpSpPr>
        <p:pic>
          <p:nvPicPr>
            <p:cNvPr id="2" name="图片 1"/>
            <p:cNvPicPr>
              <a:picLocks noChangeAspect="1"/>
            </p:cNvPicPr>
            <p:nvPr/>
          </p:nvPicPr>
          <p:blipFill>
            <a:blip r:embed="rId2" cstate="print"/>
            <a:stretch>
              <a:fillRect/>
            </a:stretch>
          </p:blipFill>
          <p:spPr>
            <a:xfrm>
              <a:off x="4652645" y="5918200"/>
              <a:ext cx="538480" cy="628015"/>
            </a:xfrm>
            <a:prstGeom prst="rect">
              <a:avLst/>
            </a:prstGeom>
          </p:spPr>
        </p:pic>
        <p:sp>
          <p:nvSpPr>
            <p:cNvPr id="6" name="文本框 5"/>
            <p:cNvSpPr txBox="1"/>
            <p:nvPr/>
          </p:nvSpPr>
          <p:spPr>
            <a:xfrm>
              <a:off x="5191125" y="6031865"/>
              <a:ext cx="1471930" cy="514350"/>
            </a:xfrm>
            <a:prstGeom prst="rect">
              <a:avLst/>
            </a:prstGeom>
            <a:noFill/>
          </p:spPr>
          <p:txBody>
            <a:bodyPr wrap="none" rtlCol="0" anchor="t">
              <a:spAutoFit/>
            </a:bodyPr>
            <a:lstStyle/>
            <a:p>
              <a:pPr algn="ctr"/>
              <a:r>
                <a:rPr lang="zh-CN" altLang="en-US" sz="1450" dirty="0">
                  <a:solidFill>
                    <a:schemeClr val="tx1">
                      <a:lumMod val="65000"/>
                      <a:lumOff val="35000"/>
                    </a:schemeClr>
                  </a:solidFill>
                  <a:latin typeface="楷体" panose="02010609060101010101" charset="-122"/>
                  <a:ea typeface="楷体" panose="02010609060101010101" charset="-122"/>
                  <a:cs typeface="楷体" panose="02010609060101010101" charset="-122"/>
                  <a:sym typeface="+mn-ea"/>
                </a:rPr>
                <a:t>与更好的你相遇</a:t>
              </a:r>
              <a:endParaRPr lang="zh-CN" altLang="en-US" sz="1450" dirty="0">
                <a:solidFill>
                  <a:schemeClr val="tx1">
                    <a:lumMod val="65000"/>
                    <a:lumOff val="35000"/>
                  </a:schemeClr>
                </a:solidFill>
                <a:latin typeface="楷体" panose="02010609060101010101" charset="-122"/>
                <a:ea typeface="楷体" panose="02010609060101010101" charset="-122"/>
                <a:cs typeface="楷体" panose="02010609060101010101" charset="-122"/>
                <a:sym typeface="+mn-ea"/>
              </a:endParaRPr>
            </a:p>
            <a:p>
              <a:pPr algn="ctr"/>
              <a:r>
                <a:rPr lang="en-US" altLang="zh-CN" sz="1300" dirty="0">
                  <a:solidFill>
                    <a:schemeClr val="tx1">
                      <a:lumMod val="65000"/>
                      <a:lumOff val="35000"/>
                    </a:schemeClr>
                  </a:solidFill>
                  <a:latin typeface="楷体" panose="02010609060101010101" charset="-122"/>
                  <a:ea typeface="楷体" panose="02010609060101010101" charset="-122"/>
                  <a:cs typeface="楷体" panose="02010609060101010101" charset="-122"/>
                  <a:sym typeface="+mn-ea"/>
                </a:rPr>
                <a:t>Be a better you</a:t>
              </a:r>
              <a:endParaRPr lang="en-US" altLang="zh-CN" sz="1300" dirty="0">
                <a:solidFill>
                  <a:schemeClr val="tx1">
                    <a:lumMod val="65000"/>
                    <a:lumOff val="35000"/>
                  </a:schemeClr>
                </a:solidFill>
                <a:latin typeface="楷体" panose="02010609060101010101" charset="-122"/>
                <a:ea typeface="楷体" panose="02010609060101010101" charset="-122"/>
                <a:cs typeface="楷体" panose="02010609060101010101" charset="-122"/>
                <a:sym typeface="+mn-ea"/>
              </a:endParaRPr>
            </a:p>
          </p:txBody>
        </p:sp>
        <p:pic>
          <p:nvPicPr>
            <p:cNvPr id="7" name="图片 6"/>
            <p:cNvPicPr>
              <a:picLocks noChangeAspect="1"/>
            </p:cNvPicPr>
            <p:nvPr/>
          </p:nvPicPr>
          <p:blipFill>
            <a:blip r:embed="rId2" cstate="print"/>
            <a:stretch>
              <a:fillRect/>
            </a:stretch>
          </p:blipFill>
          <p:spPr>
            <a:xfrm>
              <a:off x="6663055" y="5918200"/>
              <a:ext cx="538480" cy="628015"/>
            </a:xfrm>
            <a:prstGeom prst="rect">
              <a:avLst/>
            </a:prstGeom>
          </p:spPr>
        </p:pic>
      </p:grpSp>
      <p:pic>
        <p:nvPicPr>
          <p:cNvPr id="9" name="图片 8" descr="fb928440cb50dc1296c928ee932272d"/>
          <p:cNvPicPr>
            <a:picLocks noChangeAspect="1"/>
          </p:cNvPicPr>
          <p:nvPr/>
        </p:nvPicPr>
        <p:blipFill>
          <a:blip r:embed="rId3"/>
          <a:stretch>
            <a:fillRect/>
          </a:stretch>
        </p:blipFill>
        <p:spPr>
          <a:xfrm>
            <a:off x="4125595" y="-481965"/>
            <a:ext cx="3103880" cy="3103880"/>
          </a:xfrm>
          <a:prstGeom prst="rect">
            <a:avLst/>
          </a:prstGeom>
        </p:spPr>
      </p:pic>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239630" y="2603180"/>
            <a:ext cx="4199890" cy="460375"/>
          </a:xfrm>
          <a:prstGeom prst="rect">
            <a:avLst/>
          </a:prstGeom>
          <a:noFill/>
        </p:spPr>
        <p:txBody>
          <a:bodyPr wrap="none" rtlCol="0">
            <a:spAutoFit/>
          </a:bodyPr>
          <a:lstStyle/>
          <a:p>
            <a:pPr algn="ctr"/>
            <a:r>
              <a:rPr lang="zh-CN" altLang="en-US" sz="2400" dirty="0"/>
              <a:t>燕京理工学院</a:t>
            </a:r>
            <a:r>
              <a:rPr lang="en-US" altLang="zh-CN" sz="2400" dirty="0"/>
              <a:t>*******</a:t>
            </a:r>
            <a:r>
              <a:rPr lang="zh-CN" altLang="en-US" sz="2400" dirty="0"/>
              <a:t>总结汇报</a:t>
            </a:r>
            <a:endParaRPr lang="zh-CN" altLang="en-US" sz="2400" dirty="0"/>
          </a:p>
        </p:txBody>
      </p:sp>
      <p:cxnSp>
        <p:nvCxnSpPr>
          <p:cNvPr id="7" name="直接连接符 6"/>
          <p:cNvCxnSpPr/>
          <p:nvPr/>
        </p:nvCxnSpPr>
        <p:spPr>
          <a:xfrm flipH="1">
            <a:off x="837483" y="2834012"/>
            <a:ext cx="1227473" cy="15428"/>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1" name="Picture 73" descr="红鸟"/>
          <p:cNvPicPr>
            <a:picLocks noChangeAspect="1" noChangeArrowheads="1"/>
          </p:cNvPicPr>
          <p:nvPr/>
        </p:nvPicPr>
        <p:blipFill>
          <a:blip r:embed="rId1">
            <a:extLst>
              <a:ext uri="{BEBA8EAE-BF5A-486C-A8C5-ECC9F3942E4B}">
                <a14:imgProps xmlns:a14="http://schemas.microsoft.com/office/drawing/2010/main">
                  <a14:imgLayer r:embed="rId2">
                    <a14:imgEffect>
                      <a14:brightnessContrast contrast="50000"/>
                    </a14:imgEffect>
                  </a14:imgLayer>
                </a14:imgProps>
              </a:ext>
              <a:ext uri="{28A0092B-C50C-407E-A947-70E740481C1C}">
                <a14:useLocalDpi xmlns:a14="http://schemas.microsoft.com/office/drawing/2010/main" val="0"/>
              </a:ext>
            </a:extLst>
          </a:blip>
          <a:srcRect b="-8168"/>
          <a:stretch>
            <a:fillRect/>
          </a:stretch>
        </p:blipFill>
        <p:spPr bwMode="auto">
          <a:xfrm>
            <a:off x="10160051" y="1454304"/>
            <a:ext cx="1152325" cy="69193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cxnSp>
        <p:nvCxnSpPr>
          <p:cNvPr id="16" name="直接连接符 15"/>
          <p:cNvCxnSpPr/>
          <p:nvPr/>
        </p:nvCxnSpPr>
        <p:spPr>
          <a:xfrm flipH="1">
            <a:off x="10653497" y="2826298"/>
            <a:ext cx="1227473" cy="15428"/>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5115800" y="4232759"/>
            <a:ext cx="6096000" cy="1050925"/>
          </a:xfrm>
          <a:prstGeom prst="rect">
            <a:avLst/>
          </a:prstGeom>
        </p:spPr>
        <p:txBody>
          <a:bodyPr>
            <a:spAutoFit/>
          </a:bodyPr>
          <a:lstStyle/>
          <a:p>
            <a:pPr lvl="0" fontAlgn="base">
              <a:lnSpc>
                <a:spcPct val="120000"/>
              </a:lnSpc>
              <a:spcBef>
                <a:spcPct val="20000"/>
              </a:spcBef>
              <a:spcAft>
                <a:spcPct val="0"/>
              </a:spcAft>
              <a:defRPr/>
            </a:pPr>
            <a:r>
              <a:rPr lang="zh-CN" altLang="en-US" sz="2400" b="1" dirty="0"/>
              <a:t>       </a:t>
            </a:r>
            <a:endParaRPr lang="zh-CN" altLang="en-US" sz="2400" b="1" dirty="0"/>
          </a:p>
          <a:p>
            <a:pPr lvl="0" eaLnBrk="0" fontAlgn="base" hangingPunct="0">
              <a:lnSpc>
                <a:spcPct val="120000"/>
              </a:lnSpc>
              <a:spcBef>
                <a:spcPct val="20000"/>
              </a:spcBef>
              <a:spcAft>
                <a:spcPct val="0"/>
              </a:spcAft>
              <a:defRPr/>
            </a:pPr>
            <a:r>
              <a:rPr lang="en-US" altLang="zh-CN" sz="2400" b="1" dirty="0"/>
              <a:t>*</a:t>
            </a:r>
            <a:r>
              <a:rPr lang="zh-CN" altLang="en-US" sz="2400" b="1" dirty="0"/>
              <a:t>年</a:t>
            </a:r>
            <a:r>
              <a:rPr lang="en-US" altLang="zh-CN" sz="2400" b="1" dirty="0"/>
              <a:t>*</a:t>
            </a:r>
            <a:r>
              <a:rPr lang="zh-CN" altLang="en-US" sz="2400" b="1" dirty="0"/>
              <a:t>月</a:t>
            </a:r>
            <a:endParaRPr lang="zh-CN" altLang="en-US" sz="2400" b="1" dirty="0"/>
          </a:p>
        </p:txBody>
      </p:sp>
      <p:sp>
        <p:nvSpPr>
          <p:cNvPr id="5" name="文本框 4"/>
          <p:cNvSpPr txBox="1"/>
          <p:nvPr/>
        </p:nvSpPr>
        <p:spPr>
          <a:xfrm>
            <a:off x="2080807" y="1574316"/>
            <a:ext cx="7706853" cy="645160"/>
          </a:xfrm>
          <a:prstGeom prst="rect">
            <a:avLst/>
          </a:prstGeom>
          <a:noFill/>
        </p:spPr>
        <p:txBody>
          <a:bodyPr wrap="square" rtlCol="0">
            <a:spAutoFit/>
          </a:bodyPr>
          <a:lstStyle/>
          <a:p>
            <a:pPr algn="ctr"/>
            <a:r>
              <a:rPr lang="en-US" altLang="zh-CN" sz="3600" b="1" dirty="0"/>
              <a:t>*****</a:t>
            </a:r>
            <a:r>
              <a:rPr lang="zh-CN" altLang="en-US" sz="3600" b="1" dirty="0"/>
              <a:t>切实维护校园安全</a:t>
            </a:r>
            <a:endParaRPr lang="zh-CN" altLang="en-US" sz="3600" b="1"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1415484" y="2969813"/>
            <a:ext cx="1426468" cy="611801"/>
          </a:xfrm>
          <a:prstGeom prst="roundRect">
            <a:avLst>
              <a:gd name="adj" fmla="val 50000"/>
            </a:avLst>
          </a:prstGeom>
          <a:solidFill>
            <a:srgbClr val="C00000"/>
          </a:solidFill>
          <a:ln w="12700" cap="flat" cmpd="sng" algn="ctr">
            <a:noFill/>
            <a:prstDash val="solid"/>
          </a:ln>
          <a:effectLst/>
        </p:spPr>
        <p:txBody>
          <a:bodyPr rtlCol="0" anchor="ctr"/>
          <a:lstStyle/>
          <a:p>
            <a:pPr lvl="0" algn="ctr"/>
            <a:r>
              <a:rPr lang="zh-CN" altLang="en-US" sz="3200" b="1" kern="0" spc="400" dirty="0">
                <a:gradFill>
                  <a:gsLst>
                    <a:gs pos="100000">
                      <a:schemeClr val="bg1"/>
                    </a:gs>
                    <a:gs pos="0">
                      <a:schemeClr val="bg1">
                        <a:lumMod val="95000"/>
                      </a:schemeClr>
                    </a:gs>
                  </a:gsLst>
                  <a:path path="circle">
                    <a:fillToRect l="100000" b="100000"/>
                  </a:path>
                </a:gradFill>
                <a:ea typeface="微软雅黑" panose="020B0503020204020204" charset="-122"/>
              </a:rPr>
              <a:t>一</a:t>
            </a:r>
            <a:endParaRPr lang="zh-CN" altLang="en-US" sz="3200" b="1" kern="0" spc="400" dirty="0">
              <a:gradFill>
                <a:gsLst>
                  <a:gs pos="100000">
                    <a:schemeClr val="bg1"/>
                  </a:gs>
                  <a:gs pos="0">
                    <a:schemeClr val="bg1">
                      <a:lumMod val="95000"/>
                    </a:schemeClr>
                  </a:gs>
                </a:gsLst>
                <a:path path="circle">
                  <a:fillToRect l="100000" b="100000"/>
                </a:path>
              </a:gradFill>
              <a:ea typeface="微软雅黑" panose="020B0503020204020204" charset="-122"/>
            </a:endParaRPr>
          </a:p>
        </p:txBody>
      </p:sp>
      <p:sp>
        <p:nvSpPr>
          <p:cNvPr id="13" name="矩形 12"/>
          <p:cNvSpPr/>
          <p:nvPr/>
        </p:nvSpPr>
        <p:spPr>
          <a:xfrm>
            <a:off x="3033974" y="2969814"/>
            <a:ext cx="7527036" cy="611801"/>
          </a:xfrm>
          <a:prstGeom prst="rect">
            <a:avLst/>
          </a:prstGeom>
          <a:noFill/>
          <a:ln w="12700" cap="flat" cmpd="sng" algn="ctr">
            <a:solidFill>
              <a:srgbClr val="C00000"/>
            </a:solidFill>
            <a:prstDash val="solid"/>
          </a:ln>
          <a:effectLst/>
        </p:spPr>
        <p:txBody>
          <a:bodyPr rtlCol="0" anchor="ctr"/>
          <a:lstStyle/>
          <a:p>
            <a:pPr lvl="0"/>
            <a:endParaRPr lang="zh-CN" altLang="en-US" sz="1500" kern="0" dirty="0">
              <a:gradFill>
                <a:gsLst>
                  <a:gs pos="100000">
                    <a:schemeClr val="tx1">
                      <a:lumMod val="75000"/>
                      <a:lumOff val="25000"/>
                    </a:schemeClr>
                  </a:gs>
                  <a:gs pos="0">
                    <a:schemeClr val="tx1">
                      <a:lumMod val="85000"/>
                      <a:lumOff val="15000"/>
                    </a:schemeClr>
                  </a:gs>
                </a:gsLst>
                <a:path path="circle">
                  <a:fillToRect l="100000" b="100000"/>
                </a:path>
              </a:gradFill>
              <a:ea typeface="微软雅黑" panose="020B0503020204020204" charset="-122"/>
            </a:endParaRPr>
          </a:p>
        </p:txBody>
      </p:sp>
      <p:sp>
        <p:nvSpPr>
          <p:cNvPr id="14" name="圆角矩形 13"/>
          <p:cNvSpPr/>
          <p:nvPr/>
        </p:nvSpPr>
        <p:spPr>
          <a:xfrm>
            <a:off x="1415483" y="3798172"/>
            <a:ext cx="1426468" cy="611801"/>
          </a:xfrm>
          <a:prstGeom prst="roundRect">
            <a:avLst>
              <a:gd name="adj" fmla="val 50000"/>
            </a:avLst>
          </a:prstGeom>
          <a:solidFill>
            <a:srgbClr val="C00000"/>
          </a:solidFill>
          <a:ln w="12700" cap="flat" cmpd="sng" algn="ctr">
            <a:noFill/>
            <a:prstDash val="solid"/>
          </a:ln>
          <a:effectLst/>
        </p:spPr>
        <p:txBody>
          <a:bodyPr rtlCol="0" anchor="ctr"/>
          <a:lstStyle/>
          <a:p>
            <a:pPr lvl="0" algn="ctr"/>
            <a:r>
              <a:rPr lang="zh-CN" altLang="en-US" sz="3200" b="1" kern="0" spc="400" dirty="0">
                <a:gradFill>
                  <a:gsLst>
                    <a:gs pos="100000">
                      <a:schemeClr val="bg1"/>
                    </a:gs>
                    <a:gs pos="0">
                      <a:schemeClr val="bg1">
                        <a:lumMod val="95000"/>
                      </a:schemeClr>
                    </a:gs>
                  </a:gsLst>
                  <a:path path="circle">
                    <a:fillToRect l="100000" b="100000"/>
                  </a:path>
                </a:gradFill>
                <a:ea typeface="微软雅黑" panose="020B0503020204020204" charset="-122"/>
              </a:rPr>
              <a:t>二 </a:t>
            </a:r>
            <a:endParaRPr lang="zh-CN" altLang="en-US" sz="3200" b="1" kern="0" spc="400" dirty="0">
              <a:gradFill>
                <a:gsLst>
                  <a:gs pos="100000">
                    <a:schemeClr val="bg1"/>
                  </a:gs>
                  <a:gs pos="0">
                    <a:schemeClr val="bg1">
                      <a:lumMod val="95000"/>
                    </a:schemeClr>
                  </a:gs>
                </a:gsLst>
                <a:path path="circle">
                  <a:fillToRect l="100000" b="100000"/>
                </a:path>
              </a:gradFill>
              <a:ea typeface="微软雅黑" panose="020B0503020204020204" charset="-122"/>
            </a:endParaRPr>
          </a:p>
        </p:txBody>
      </p:sp>
      <p:sp>
        <p:nvSpPr>
          <p:cNvPr id="15" name="矩形 14"/>
          <p:cNvSpPr/>
          <p:nvPr/>
        </p:nvSpPr>
        <p:spPr>
          <a:xfrm>
            <a:off x="3033972" y="3798173"/>
            <a:ext cx="7527036" cy="611801"/>
          </a:xfrm>
          <a:prstGeom prst="rect">
            <a:avLst/>
          </a:prstGeom>
          <a:noFill/>
          <a:ln w="12700" cap="flat" cmpd="sng" algn="ctr">
            <a:solidFill>
              <a:srgbClr val="C00000"/>
            </a:solidFill>
            <a:prstDash val="solid"/>
          </a:ln>
          <a:effectLst/>
        </p:spPr>
        <p:txBody>
          <a:bodyPr rtlCol="0" anchor="ctr"/>
          <a:lstStyle/>
          <a:p>
            <a:pPr lvl="0"/>
            <a:endParaRPr lang="zh-CN" altLang="en-US" sz="1400" kern="0" dirty="0">
              <a:gradFill>
                <a:gsLst>
                  <a:gs pos="100000">
                    <a:schemeClr val="tx1">
                      <a:lumMod val="75000"/>
                      <a:lumOff val="25000"/>
                    </a:schemeClr>
                  </a:gs>
                  <a:gs pos="0">
                    <a:schemeClr val="tx1">
                      <a:lumMod val="85000"/>
                      <a:lumOff val="15000"/>
                    </a:schemeClr>
                  </a:gs>
                </a:gsLst>
                <a:path path="circle">
                  <a:fillToRect l="100000" b="100000"/>
                </a:path>
              </a:gradFill>
              <a:ea typeface="微软雅黑" panose="020B0503020204020204" charset="-122"/>
            </a:endParaRPr>
          </a:p>
        </p:txBody>
      </p:sp>
      <p:sp>
        <p:nvSpPr>
          <p:cNvPr id="16" name="圆角矩形 15"/>
          <p:cNvSpPr/>
          <p:nvPr/>
        </p:nvSpPr>
        <p:spPr>
          <a:xfrm>
            <a:off x="1415482" y="4585226"/>
            <a:ext cx="1426468" cy="611801"/>
          </a:xfrm>
          <a:prstGeom prst="roundRect">
            <a:avLst>
              <a:gd name="adj" fmla="val 50000"/>
            </a:avLst>
          </a:prstGeom>
          <a:solidFill>
            <a:srgbClr val="C00000"/>
          </a:solidFill>
          <a:ln w="12700" cap="flat" cmpd="sng" algn="ctr">
            <a:noFill/>
            <a:prstDash val="solid"/>
          </a:ln>
          <a:effectLst/>
        </p:spPr>
        <p:txBody>
          <a:bodyPr rtlCol="0" anchor="ctr"/>
          <a:lstStyle/>
          <a:p>
            <a:pPr lvl="0" algn="ctr"/>
            <a:r>
              <a:rPr lang="zh-CN" altLang="en-US" sz="3200" b="1" kern="0" spc="400" dirty="0">
                <a:gradFill>
                  <a:gsLst>
                    <a:gs pos="100000">
                      <a:schemeClr val="bg1"/>
                    </a:gs>
                    <a:gs pos="0">
                      <a:schemeClr val="bg1">
                        <a:lumMod val="95000"/>
                      </a:schemeClr>
                    </a:gs>
                  </a:gsLst>
                  <a:path path="circle">
                    <a:fillToRect l="100000" b="100000"/>
                  </a:path>
                </a:gradFill>
                <a:ea typeface="微软雅黑" panose="020B0503020204020204" charset="-122"/>
              </a:rPr>
              <a:t>三</a:t>
            </a:r>
            <a:endParaRPr lang="zh-CN" altLang="en-US" sz="3200" b="1" kern="0" spc="400" dirty="0">
              <a:gradFill>
                <a:gsLst>
                  <a:gs pos="100000">
                    <a:schemeClr val="bg1"/>
                  </a:gs>
                  <a:gs pos="0">
                    <a:schemeClr val="bg1">
                      <a:lumMod val="95000"/>
                    </a:schemeClr>
                  </a:gs>
                </a:gsLst>
                <a:path path="circle">
                  <a:fillToRect l="100000" b="100000"/>
                </a:path>
              </a:gradFill>
              <a:ea typeface="微软雅黑" panose="020B0503020204020204" charset="-122"/>
            </a:endParaRPr>
          </a:p>
        </p:txBody>
      </p:sp>
      <p:sp>
        <p:nvSpPr>
          <p:cNvPr id="17" name="矩形 16"/>
          <p:cNvSpPr/>
          <p:nvPr/>
        </p:nvSpPr>
        <p:spPr>
          <a:xfrm>
            <a:off x="3033971" y="4585228"/>
            <a:ext cx="7527036" cy="611801"/>
          </a:xfrm>
          <a:prstGeom prst="rect">
            <a:avLst/>
          </a:prstGeom>
          <a:noFill/>
          <a:ln w="12700" cap="flat" cmpd="sng" algn="ctr">
            <a:solidFill>
              <a:srgbClr val="C00000"/>
            </a:solidFill>
            <a:prstDash val="solid"/>
          </a:ln>
          <a:effectLst/>
        </p:spPr>
        <p:txBody>
          <a:bodyPr rtlCol="0" anchor="ctr"/>
          <a:lstStyle/>
          <a:p>
            <a:pPr lvl="0"/>
            <a:endParaRPr lang="zh-CN" altLang="en-US" b="1" dirty="0"/>
          </a:p>
        </p:txBody>
      </p:sp>
      <p:sp>
        <p:nvSpPr>
          <p:cNvPr id="18" name="圆角矩形 17"/>
          <p:cNvSpPr/>
          <p:nvPr/>
        </p:nvSpPr>
        <p:spPr>
          <a:xfrm>
            <a:off x="1415480" y="5359236"/>
            <a:ext cx="1426468" cy="611801"/>
          </a:xfrm>
          <a:prstGeom prst="roundRect">
            <a:avLst>
              <a:gd name="adj" fmla="val 50000"/>
            </a:avLst>
          </a:prstGeom>
          <a:solidFill>
            <a:srgbClr val="C00000"/>
          </a:solidFill>
          <a:ln w="12700" cap="flat" cmpd="sng" algn="ctr">
            <a:noFill/>
            <a:prstDash val="solid"/>
          </a:ln>
          <a:effectLst/>
        </p:spPr>
        <p:txBody>
          <a:bodyPr rtlCol="0" anchor="ctr"/>
          <a:lstStyle/>
          <a:p>
            <a:pPr lvl="0" algn="ctr"/>
            <a:r>
              <a:rPr lang="zh-CN" altLang="en-US" sz="3200" b="1" kern="0" spc="400" dirty="0">
                <a:gradFill>
                  <a:gsLst>
                    <a:gs pos="100000">
                      <a:schemeClr val="bg1"/>
                    </a:gs>
                    <a:gs pos="0">
                      <a:schemeClr val="bg1">
                        <a:lumMod val="95000"/>
                      </a:schemeClr>
                    </a:gs>
                  </a:gsLst>
                  <a:path path="circle">
                    <a:fillToRect l="100000" b="100000"/>
                  </a:path>
                </a:gradFill>
                <a:ea typeface="微软雅黑" panose="020B0503020204020204" charset="-122"/>
              </a:rPr>
              <a:t>四</a:t>
            </a:r>
            <a:endParaRPr lang="zh-CN" altLang="en-US" sz="3200" b="1" kern="0" spc="400" dirty="0">
              <a:gradFill>
                <a:gsLst>
                  <a:gs pos="100000">
                    <a:schemeClr val="bg1"/>
                  </a:gs>
                  <a:gs pos="0">
                    <a:schemeClr val="bg1">
                      <a:lumMod val="95000"/>
                    </a:schemeClr>
                  </a:gs>
                </a:gsLst>
                <a:path path="circle">
                  <a:fillToRect l="100000" b="100000"/>
                </a:path>
              </a:gradFill>
              <a:ea typeface="微软雅黑" panose="020B0503020204020204" charset="-122"/>
            </a:endParaRPr>
          </a:p>
        </p:txBody>
      </p:sp>
      <p:sp>
        <p:nvSpPr>
          <p:cNvPr id="19" name="矩形 18"/>
          <p:cNvSpPr/>
          <p:nvPr/>
        </p:nvSpPr>
        <p:spPr>
          <a:xfrm>
            <a:off x="3033970" y="5359237"/>
            <a:ext cx="7527036" cy="611801"/>
          </a:xfrm>
          <a:prstGeom prst="rect">
            <a:avLst/>
          </a:prstGeom>
          <a:noFill/>
          <a:ln w="12700" cap="flat" cmpd="sng" algn="ctr">
            <a:solidFill>
              <a:srgbClr val="C00000"/>
            </a:solidFill>
            <a:prstDash val="solid"/>
          </a:ln>
          <a:effectLst/>
        </p:spPr>
        <p:txBody>
          <a:bodyPr rtlCol="0" anchor="ctr"/>
          <a:lstStyle/>
          <a:p>
            <a:endParaRPr lang="zh-CN" altLang="en-US" b="1" dirty="0"/>
          </a:p>
        </p:txBody>
      </p:sp>
      <p:grpSp>
        <p:nvGrpSpPr>
          <p:cNvPr id="20" name="组合 19"/>
          <p:cNvGrpSpPr/>
          <p:nvPr/>
        </p:nvGrpSpPr>
        <p:grpSpPr>
          <a:xfrm>
            <a:off x="1" y="908674"/>
            <a:ext cx="4822991" cy="1719741"/>
            <a:chOff x="0" y="699542"/>
            <a:chExt cx="3617243" cy="1289806"/>
          </a:xfrm>
        </p:grpSpPr>
        <p:grpSp>
          <p:nvGrpSpPr>
            <p:cNvPr id="21" name="组合 20"/>
            <p:cNvGrpSpPr/>
            <p:nvPr/>
          </p:nvGrpSpPr>
          <p:grpSpPr>
            <a:xfrm>
              <a:off x="0" y="699542"/>
              <a:ext cx="3617243" cy="1289806"/>
              <a:chOff x="2267744" y="777888"/>
              <a:chExt cx="3617243" cy="1289806"/>
            </a:xfrm>
          </p:grpSpPr>
          <p:sp>
            <p:nvSpPr>
              <p:cNvPr id="23" name="流程图: 可选过程 22"/>
              <p:cNvSpPr/>
              <p:nvPr/>
            </p:nvSpPr>
            <p:spPr>
              <a:xfrm>
                <a:off x="2267744" y="1353952"/>
                <a:ext cx="3617243" cy="576064"/>
              </a:xfrm>
              <a:prstGeom prst="flowChartAlternateProcess">
                <a:avLst/>
              </a:prstGeom>
              <a:solidFill>
                <a:srgbClr val="C00000"/>
              </a:solidFill>
              <a:ln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pic>
            <p:nvPicPr>
              <p:cNvPr id="24" name="Picture 3" descr="C:\Users\Administrator\Desktop\36894.png"/>
              <p:cNvPicPr>
                <a:picLocks noChangeAspect="1" noChangeArrowheads="1"/>
              </p:cNvPicPr>
              <p:nvPr/>
            </p:nvPicPr>
            <p:blipFill>
              <a:blip r:embed="rId1">
                <a:extLst>
                  <a:ext uri="{BEBA8EAE-BF5A-486C-A8C5-ECC9F3942E4B}">
                    <a14:imgProps xmlns:a14="http://schemas.microsoft.com/office/drawing/2010/main">
                      <a14:imgLayer r:embed="rId2">
                        <a14:imgEffect>
                          <a14:brightnessContrast contrast="28000"/>
                        </a14:imgEffect>
                      </a14:imgLayer>
                    </a14:imgProps>
                  </a:ext>
                  <a:ext uri="{28A0092B-C50C-407E-A947-70E740481C1C}">
                    <a14:useLocalDpi xmlns:a14="http://schemas.microsoft.com/office/drawing/2010/main" val="0"/>
                  </a:ext>
                </a:extLst>
              </a:blip>
              <a:srcRect l="12304"/>
              <a:stretch>
                <a:fillRect/>
              </a:stretch>
            </p:blipFill>
            <p:spPr bwMode="auto">
              <a:xfrm>
                <a:off x="2267744" y="777888"/>
                <a:ext cx="1691680" cy="1289806"/>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2" descr="E:\0000000我图PPT\00001PNG素材\01党委政府\天安门抽象.pn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0" contrast="24000"/>
                      </a14:imgEffect>
                    </a14:imgLayer>
                  </a14:imgProps>
                </a:ext>
                <a:ext uri="{28A0092B-C50C-407E-A947-70E740481C1C}">
                  <a14:useLocalDpi xmlns:a14="http://schemas.microsoft.com/office/drawing/2010/main" val="0"/>
                </a:ext>
              </a:extLst>
            </a:blip>
            <a:stretch>
              <a:fillRect/>
            </a:stretch>
          </p:blipFill>
          <p:spPr bwMode="auto">
            <a:xfrm>
              <a:off x="2552472" y="1419622"/>
              <a:ext cx="1064771" cy="446157"/>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TextBox 9"/>
          <p:cNvSpPr txBox="1"/>
          <p:nvPr/>
        </p:nvSpPr>
        <p:spPr>
          <a:xfrm>
            <a:off x="867947" y="1758566"/>
            <a:ext cx="2535350" cy="584721"/>
          </a:xfrm>
          <a:prstGeom prst="rect">
            <a:avLst/>
          </a:prstGeom>
          <a:noFill/>
        </p:spPr>
        <p:txBody>
          <a:bodyPr wrap="square" lIns="91388" tIns="45693" rIns="91388" bIns="45693" rtlCol="0">
            <a:spAutoFit/>
          </a:bodyPr>
          <a:lstStyle/>
          <a:p>
            <a:pPr algn="ctr">
              <a:defRPr/>
            </a:pPr>
            <a:r>
              <a:rPr lang="zh-CN" altLang="en-US" sz="3200" b="1" dirty="0">
                <a:solidFill>
                  <a:schemeClr val="bg1"/>
                </a:solidFill>
                <a:latin typeface="微软雅黑" panose="020B0503020204020204" charset="-122"/>
                <a:ea typeface="微软雅黑" panose="020B0503020204020204" charset="-122"/>
                <a:cs typeface="+mn-ea"/>
                <a:sym typeface="+mn-lt"/>
              </a:rPr>
              <a:t>目录</a:t>
            </a:r>
            <a:endParaRPr lang="zh-CN" altLang="en-US" sz="3200" b="1" dirty="0">
              <a:solidFill>
                <a:schemeClr val="bg1"/>
              </a:solidFill>
              <a:latin typeface="微软雅黑" panose="020B0503020204020204" charset="-122"/>
              <a:ea typeface="微软雅黑" panose="020B0503020204020204" charset="-122"/>
              <a:cs typeface="+mn-ea"/>
              <a:sym typeface="+mn-lt"/>
            </a:endParaRPr>
          </a:p>
        </p:txBody>
      </p:sp>
      <p:sp>
        <p:nvSpPr>
          <p:cNvPr id="27" name="标题 1"/>
          <p:cNvSpPr>
            <a:spLocks noGrp="1"/>
          </p:cNvSpPr>
          <p:nvPr>
            <p:ph type="title"/>
          </p:nvPr>
        </p:nvSpPr>
        <p:spPr>
          <a:xfrm>
            <a:off x="996535" y="361178"/>
            <a:ext cx="7652914" cy="480131"/>
          </a:xfrm>
        </p:spPr>
        <p:txBody>
          <a:bodyPr/>
          <a:lstStyle/>
          <a:p>
            <a:r>
              <a:rPr lang="zh-CN" altLang="en-US" dirty="0"/>
              <a:t>汇报内容</a:t>
            </a:r>
            <a:endParaRPr lang="zh-CN" altLang="en-US" dirty="0"/>
          </a:p>
        </p:txBody>
      </p:sp>
      <p:pic>
        <p:nvPicPr>
          <p:cNvPr id="2" name="图片 1" descr="ae5d5564380e8049ca186a9801eb1f0"/>
          <p:cNvPicPr>
            <a:picLocks noChangeAspect="1"/>
          </p:cNvPicPr>
          <p:nvPr/>
        </p:nvPicPr>
        <p:blipFill>
          <a:blip r:embed="rId5"/>
          <a:stretch>
            <a:fillRect/>
          </a:stretch>
        </p:blipFill>
        <p:spPr>
          <a:xfrm>
            <a:off x="9366250" y="5744210"/>
            <a:ext cx="3152775" cy="14122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5243939" y="1604798"/>
            <a:ext cx="1678536" cy="1296000"/>
            <a:chOff x="3385106" y="987574"/>
            <a:chExt cx="1258902" cy="972000"/>
          </a:xfrm>
        </p:grpSpPr>
        <p:sp>
          <p:nvSpPr>
            <p:cNvPr id="8" name="椭圆 7"/>
            <p:cNvSpPr/>
            <p:nvPr/>
          </p:nvSpPr>
          <p:spPr>
            <a:xfrm>
              <a:off x="3528557" y="987574"/>
              <a:ext cx="972000" cy="972000"/>
            </a:xfrm>
            <a:prstGeom prst="ellipse">
              <a:avLst/>
            </a:prstGeom>
            <a:solidFill>
              <a:schemeClr val="bg2">
                <a:lumMod val="20000"/>
                <a:lumOff val="80000"/>
                <a:alpha val="50000"/>
              </a:schemeClr>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sp>
          <p:nvSpPr>
            <p:cNvPr id="9" name="椭圆 8"/>
            <p:cNvSpPr/>
            <p:nvPr/>
          </p:nvSpPr>
          <p:spPr>
            <a:xfrm>
              <a:off x="3618557" y="1077574"/>
              <a:ext cx="792000" cy="792000"/>
            </a:xfrm>
            <a:prstGeom prst="ellipse">
              <a:avLst/>
            </a:prstGeom>
            <a:gradFill>
              <a:gsLst>
                <a:gs pos="90000">
                  <a:srgbClr val="C00000"/>
                </a:gs>
                <a:gs pos="30000">
                  <a:srgbClr val="FF33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TextBox 14"/>
            <p:cNvSpPr txBox="1"/>
            <p:nvPr/>
          </p:nvSpPr>
          <p:spPr>
            <a:xfrm>
              <a:off x="3385106" y="1148980"/>
              <a:ext cx="1258902" cy="64918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charset="-122"/>
                  <a:ea typeface="微软雅黑" panose="020B0503020204020204" charset="-122"/>
                </a:defRPr>
              </a:lvl1pPr>
            </a:lstStyle>
            <a:p>
              <a:pPr defTabSz="1218565">
                <a:defRPr/>
              </a:pPr>
              <a:r>
                <a:rPr lang="zh-CN" altLang="en-US" sz="4800" kern="0" dirty="0">
                  <a:solidFill>
                    <a:sysClr val="window" lastClr="FFFFFF"/>
                  </a:solidFill>
                  <a:effectLst/>
                </a:rPr>
                <a:t>一</a:t>
              </a:r>
              <a:endParaRPr lang="zh-CN" altLang="en-US" sz="4800" kern="0" dirty="0">
                <a:solidFill>
                  <a:sysClr val="window" lastClr="FFFFFF"/>
                </a:solidFill>
                <a:effectLst/>
              </a:endParaRPr>
            </a:p>
          </p:txBody>
        </p:sp>
      </p:grpSp>
      <p:sp>
        <p:nvSpPr>
          <p:cNvPr id="11" name="圆角矩形 10"/>
          <p:cNvSpPr/>
          <p:nvPr/>
        </p:nvSpPr>
        <p:spPr>
          <a:xfrm>
            <a:off x="2140153" y="3183546"/>
            <a:ext cx="8012823" cy="1090191"/>
          </a:xfrm>
          <a:prstGeom prst="roundRect">
            <a:avLst>
              <a:gd name="adj" fmla="val 50000"/>
            </a:avLst>
          </a:prstGeom>
          <a:gradFill>
            <a:gsLst>
              <a:gs pos="90000">
                <a:srgbClr val="C00000"/>
              </a:gs>
              <a:gs pos="30000">
                <a:srgbClr val="FF33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sz="2400" b="1" dirty="0"/>
              <a:t>加强组织领导和制度建设</a:t>
            </a:r>
            <a:r>
              <a:rPr lang="en-US" altLang="zh-CN" sz="2400" b="1" dirty="0"/>
              <a:t>*****</a:t>
            </a:r>
            <a:endParaRPr lang="en-US" altLang="zh-CN" sz="2400" b="1" kern="0" dirty="0">
              <a:gradFill>
                <a:gsLst>
                  <a:gs pos="100000">
                    <a:schemeClr val="tx1">
                      <a:lumMod val="75000"/>
                      <a:lumOff val="25000"/>
                    </a:schemeClr>
                  </a:gs>
                  <a:gs pos="0">
                    <a:schemeClr val="tx1">
                      <a:lumMod val="85000"/>
                      <a:lumOff val="15000"/>
                    </a:schemeClr>
                  </a:gs>
                </a:gsLst>
                <a:path path="circle">
                  <a:fillToRect l="100000" b="100000"/>
                </a:path>
              </a:gradFill>
              <a:ea typeface="微软雅黑" panose="020B0503020204020204" charset="-122"/>
            </a:endParaRPr>
          </a:p>
        </p:txBody>
      </p:sp>
      <p:pic>
        <p:nvPicPr>
          <p:cNvPr id="12" name="图片 11" descr="图片包含 事情&#10;&#10;已生成高可信度的说明"/>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58201" y="3829540"/>
            <a:ext cx="3901731" cy="2988699"/>
          </a:xfrm>
          <a:prstGeom prst="rect">
            <a:avLst/>
          </a:prstGeom>
        </p:spPr>
      </p:pic>
      <p:pic>
        <p:nvPicPr>
          <p:cNvPr id="13" name="图片 12" descr="图片包含 事情, 物体&#10;&#10;已生成高可信度的说明"/>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320" y="4359594"/>
            <a:ext cx="3901731" cy="2556525"/>
          </a:xfrm>
          <a:prstGeom prst="rect">
            <a:avLst/>
          </a:prstGeom>
        </p:spPr>
      </p:pic>
      <p:pic>
        <p:nvPicPr>
          <p:cNvPr id="14" name="图片 13" descr="图片包含 事情, 物体&#10;&#10;已生成极高可信度的说明"/>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288" y="5206036"/>
            <a:ext cx="3901731" cy="1669157"/>
          </a:xfrm>
          <a:prstGeom prst="rect">
            <a:avLst/>
          </a:prstGeom>
        </p:spPr>
      </p:pic>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9397" y="377687"/>
            <a:ext cx="2543181" cy="1805753"/>
          </a:xfrm>
          <a:prstGeom prst="rect">
            <a:avLst/>
          </a:prstGeom>
        </p:spPr>
      </p:pic>
      <p:sp>
        <p:nvSpPr>
          <p:cNvPr id="15" name="文本框 14"/>
          <p:cNvSpPr txBox="1"/>
          <p:nvPr/>
        </p:nvSpPr>
        <p:spPr>
          <a:xfrm>
            <a:off x="2349305" y="-1125415"/>
            <a:ext cx="1569660" cy="369332"/>
          </a:xfrm>
          <a:prstGeom prst="rect">
            <a:avLst/>
          </a:prstGeom>
          <a:noFill/>
        </p:spPr>
        <p:txBody>
          <a:bodyPr wrap="none" rtlCol="0">
            <a:spAutoFit/>
          </a:bodyPr>
          <a:lstStyle/>
          <a:p>
            <a:r>
              <a:rPr lang="zh-CN" altLang="en-US">
                <a:noFill/>
              </a:rPr>
              <a:t>延迟符可删除</a:t>
            </a:r>
            <a:endParaRPr lang="zh-CN" altLang="en-US">
              <a:no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59105" y="1217295"/>
            <a:ext cx="10597515" cy="506730"/>
          </a:xfrm>
          <a:prstGeom prst="rect">
            <a:avLst/>
          </a:prstGeom>
          <a:solidFill>
            <a:schemeClr val="bg1">
              <a:alpha val="50000"/>
            </a:schemeClr>
          </a:solidFill>
          <a:ln>
            <a:solidFill>
              <a:srgbClr val="C00000"/>
            </a:solidFill>
          </a:ln>
        </p:spPr>
        <p:txBody>
          <a:bodyPr wrap="square">
            <a:spAutoFit/>
          </a:bodyPr>
          <a:lstStyle/>
          <a:p>
            <a:pPr algn="just" fontAlgn="auto">
              <a:lnSpc>
                <a:spcPct val="150000"/>
              </a:lnSpc>
            </a:pPr>
            <a:r>
              <a:rPr lang="en-US" altLang="zh-CN" sz="1800" kern="100" dirty="0">
                <a:effectLst/>
                <a:latin typeface="+mn-ea"/>
                <a:cs typeface="Times New Roman" panose="02020603050405020304" pitchFamily="18" charset="0"/>
              </a:rPr>
              <a:t>      </a:t>
            </a:r>
            <a:r>
              <a:rPr lang="en-US" altLang="zh-CN" sz="1800" kern="100" dirty="0">
                <a:effectLst/>
                <a:latin typeface="宋体" panose="02010600030101010101" pitchFamily="2" charset="-122"/>
                <a:ea typeface="宋体" panose="02010600030101010101" pitchFamily="2" charset="-122"/>
                <a:cs typeface="宋体" panose="02010600030101010101" pitchFamily="2" charset="-122"/>
              </a:rPr>
              <a:t> </a:t>
            </a:r>
            <a:r>
              <a:rPr lang="zh-CN" altLang="zh-CN" sz="1600" kern="100" dirty="0">
                <a:effectLst/>
                <a:latin typeface="宋体" panose="02010600030101010101" pitchFamily="2" charset="-122"/>
                <a:ea typeface="宋体" panose="02010600030101010101" pitchFamily="2" charset="-122"/>
                <a:cs typeface="宋体" panose="02010600030101010101" pitchFamily="2" charset="-122"/>
              </a:rPr>
              <a:t>学校第一时间制定</a:t>
            </a:r>
            <a:r>
              <a:rPr lang="en-US" altLang="zh-CN" sz="1600" kern="100" dirty="0">
                <a:effectLst/>
                <a:latin typeface="宋体" panose="02010600030101010101" pitchFamily="2" charset="-122"/>
                <a:ea typeface="宋体" panose="02010600030101010101" pitchFamily="2" charset="-122"/>
                <a:cs typeface="宋体" panose="02010600030101010101" pitchFamily="2" charset="-122"/>
              </a:rPr>
              <a:t>********</a:t>
            </a:r>
            <a:endParaRPr lang="en-US" altLang="zh-CN" sz="1600" kern="100" dirty="0">
              <a:effectLst/>
              <a:latin typeface="宋体" panose="02010600030101010101" pitchFamily="2" charset="-122"/>
              <a:ea typeface="宋体" panose="02010600030101010101" pitchFamily="2" charset="-122"/>
              <a:cs typeface="宋体" panose="02010600030101010101" pitchFamily="2" charset="-122"/>
            </a:endParaRPr>
          </a:p>
        </p:txBody>
      </p:sp>
      <p:sp>
        <p:nvSpPr>
          <p:cNvPr id="7" name="标题 4"/>
          <p:cNvSpPr>
            <a:spLocks noGrp="1"/>
          </p:cNvSpPr>
          <p:nvPr>
            <p:ph type="title"/>
          </p:nvPr>
        </p:nvSpPr>
        <p:spPr>
          <a:xfrm>
            <a:off x="178676" y="347653"/>
            <a:ext cx="9956843" cy="478155"/>
          </a:xfrm>
        </p:spPr>
        <p:txBody>
          <a:bodyPr/>
          <a:lstStyle/>
          <a:p>
            <a:pPr algn="ctr">
              <a:defRPr/>
            </a:pPr>
            <a:r>
              <a:rPr lang="zh-CN" altLang="en-US" sz="2800" b="1" dirty="0"/>
              <a:t>加强组织领导和制度建设，</a:t>
            </a:r>
            <a:r>
              <a:rPr lang="en-US" altLang="zh-CN" sz="2800" b="1" dirty="0"/>
              <a:t>***********</a:t>
            </a:r>
            <a:endParaRPr lang="en-US" altLang="zh-CN" sz="2800" b="1" dirty="0">
              <a:solidFill>
                <a:schemeClr val="bg1"/>
              </a:solidFill>
              <a:latin typeface="微软雅黑" panose="020B0503020204020204" charset="-122"/>
              <a:ea typeface="微软雅黑" panose="020B0503020204020204" charset="-122"/>
              <a:cs typeface="+mn-ea"/>
              <a:sym typeface="+mn-lt"/>
            </a:endParaRPr>
          </a:p>
        </p:txBody>
      </p:sp>
      <p:pic>
        <p:nvPicPr>
          <p:cNvPr id="2" name="图片 1" descr="ae5d5564380e8049ca186a9801eb1f0"/>
          <p:cNvPicPr>
            <a:picLocks noChangeAspect="1"/>
          </p:cNvPicPr>
          <p:nvPr>
            <p:custDataLst>
              <p:tags r:id="rId1"/>
            </p:custDataLst>
          </p:nvPr>
        </p:nvPicPr>
        <p:blipFill>
          <a:blip r:embed="rId2"/>
          <a:stretch>
            <a:fillRect/>
          </a:stretch>
        </p:blipFill>
        <p:spPr>
          <a:xfrm>
            <a:off x="9260205" y="5761990"/>
            <a:ext cx="3235960" cy="14497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5243939" y="1604798"/>
            <a:ext cx="1678536" cy="1296000"/>
            <a:chOff x="3385106" y="987574"/>
            <a:chExt cx="1258902" cy="972000"/>
          </a:xfrm>
        </p:grpSpPr>
        <p:sp>
          <p:nvSpPr>
            <p:cNvPr id="8" name="椭圆 7"/>
            <p:cNvSpPr/>
            <p:nvPr/>
          </p:nvSpPr>
          <p:spPr>
            <a:xfrm>
              <a:off x="3528557" y="987574"/>
              <a:ext cx="972000" cy="972000"/>
            </a:xfrm>
            <a:prstGeom prst="ellipse">
              <a:avLst/>
            </a:prstGeom>
            <a:solidFill>
              <a:schemeClr val="bg2">
                <a:lumMod val="20000"/>
                <a:lumOff val="80000"/>
                <a:alpha val="50000"/>
              </a:schemeClr>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sp>
          <p:nvSpPr>
            <p:cNvPr id="9" name="椭圆 8"/>
            <p:cNvSpPr/>
            <p:nvPr/>
          </p:nvSpPr>
          <p:spPr>
            <a:xfrm>
              <a:off x="3618557" y="1077574"/>
              <a:ext cx="792000" cy="792000"/>
            </a:xfrm>
            <a:prstGeom prst="ellipse">
              <a:avLst/>
            </a:prstGeom>
            <a:gradFill>
              <a:gsLst>
                <a:gs pos="90000">
                  <a:srgbClr val="C00000"/>
                </a:gs>
                <a:gs pos="30000">
                  <a:srgbClr val="FF33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TextBox 14"/>
            <p:cNvSpPr txBox="1"/>
            <p:nvPr/>
          </p:nvSpPr>
          <p:spPr>
            <a:xfrm>
              <a:off x="3385106" y="1148980"/>
              <a:ext cx="1258902" cy="64918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charset="-122"/>
                  <a:ea typeface="微软雅黑" panose="020B0503020204020204" charset="-122"/>
                </a:defRPr>
              </a:lvl1pPr>
            </a:lstStyle>
            <a:p>
              <a:pPr defTabSz="1218565">
                <a:defRPr/>
              </a:pPr>
              <a:r>
                <a:rPr lang="zh-CN" altLang="en-US" sz="4800" kern="0" dirty="0">
                  <a:solidFill>
                    <a:sysClr val="window" lastClr="FFFFFF"/>
                  </a:solidFill>
                  <a:effectLst/>
                </a:rPr>
                <a:t>二</a:t>
              </a:r>
              <a:endParaRPr lang="zh-CN" altLang="en-US" sz="4800" kern="0" dirty="0">
                <a:solidFill>
                  <a:sysClr val="window" lastClr="FFFFFF"/>
                </a:solidFill>
                <a:effectLst/>
              </a:endParaRPr>
            </a:p>
          </p:txBody>
        </p:sp>
      </p:grpSp>
      <p:sp>
        <p:nvSpPr>
          <p:cNvPr id="11" name="圆角矩形 10"/>
          <p:cNvSpPr/>
          <p:nvPr/>
        </p:nvSpPr>
        <p:spPr>
          <a:xfrm>
            <a:off x="2476501" y="3316529"/>
            <a:ext cx="7467599" cy="1090191"/>
          </a:xfrm>
          <a:prstGeom prst="roundRect">
            <a:avLst>
              <a:gd name="adj" fmla="val 50000"/>
            </a:avLst>
          </a:prstGeom>
          <a:gradFill>
            <a:gsLst>
              <a:gs pos="90000">
                <a:srgbClr val="C00000"/>
              </a:gs>
              <a:gs pos="30000">
                <a:srgbClr val="FF33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sz="2800" b="1" dirty="0"/>
              <a:t>落实具体任务</a:t>
            </a:r>
            <a:r>
              <a:rPr lang="en-US" altLang="zh-CN" sz="2800" b="1" dirty="0"/>
              <a:t>*****</a:t>
            </a:r>
            <a:endParaRPr lang="en-US" altLang="zh-CN" sz="2800" b="1" dirty="0">
              <a:solidFill>
                <a:schemeClr val="bg1"/>
              </a:solidFill>
              <a:latin typeface="微软雅黑" panose="020B0503020204020204" charset="-122"/>
              <a:ea typeface="微软雅黑" panose="020B0503020204020204" charset="-122"/>
              <a:cs typeface="+mn-ea"/>
              <a:sym typeface="+mn-lt"/>
            </a:endParaRPr>
          </a:p>
        </p:txBody>
      </p:sp>
      <p:pic>
        <p:nvPicPr>
          <p:cNvPr id="12" name="图片 11" descr="图片包含 事情&#10;&#10;已生成高可信度的说明"/>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58201" y="3829540"/>
            <a:ext cx="3901731" cy="2988699"/>
          </a:xfrm>
          <a:prstGeom prst="rect">
            <a:avLst/>
          </a:prstGeom>
        </p:spPr>
      </p:pic>
      <p:pic>
        <p:nvPicPr>
          <p:cNvPr id="13" name="图片 12" descr="图片包含 事情, 物体&#10;&#10;已生成高可信度的说明"/>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320" y="4359594"/>
            <a:ext cx="3901731" cy="2556525"/>
          </a:xfrm>
          <a:prstGeom prst="rect">
            <a:avLst/>
          </a:prstGeom>
        </p:spPr>
      </p:pic>
      <p:pic>
        <p:nvPicPr>
          <p:cNvPr id="14" name="图片 13" descr="图片包含 事情, 物体&#10;&#10;已生成极高可信度的说明"/>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288" y="5206036"/>
            <a:ext cx="3901731" cy="1669157"/>
          </a:xfrm>
          <a:prstGeom prst="rect">
            <a:avLst/>
          </a:prstGeom>
        </p:spPr>
      </p:pic>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9397" y="377687"/>
            <a:ext cx="2543181" cy="1805753"/>
          </a:xfrm>
          <a:prstGeom prst="rect">
            <a:avLst/>
          </a:prstGeom>
        </p:spPr>
      </p:pic>
      <p:sp>
        <p:nvSpPr>
          <p:cNvPr id="15" name="文本框 14"/>
          <p:cNvSpPr txBox="1"/>
          <p:nvPr/>
        </p:nvSpPr>
        <p:spPr>
          <a:xfrm>
            <a:off x="2349305" y="-1125415"/>
            <a:ext cx="1569660" cy="369332"/>
          </a:xfrm>
          <a:prstGeom prst="rect">
            <a:avLst/>
          </a:prstGeom>
          <a:noFill/>
        </p:spPr>
        <p:txBody>
          <a:bodyPr wrap="none" rtlCol="0">
            <a:spAutoFit/>
          </a:bodyPr>
          <a:lstStyle/>
          <a:p>
            <a:r>
              <a:rPr lang="zh-CN" altLang="en-US">
                <a:noFill/>
              </a:rPr>
              <a:t>延迟符可删除</a:t>
            </a:r>
            <a:endParaRPr lang="zh-CN" altLang="en-US">
              <a:no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08832" y="1908605"/>
            <a:ext cx="8050359" cy="2122170"/>
          </a:xfrm>
          <a:prstGeom prst="rect">
            <a:avLst/>
          </a:prstGeom>
          <a:noFill/>
          <a:ln>
            <a:noFill/>
          </a:ln>
          <a:effectLst>
            <a:innerShdw blurRad="63500" dist="50800" dir="16200000">
              <a:prstClr val="black">
                <a:alpha val="50000"/>
              </a:prstClr>
            </a:innerShdw>
          </a:effectLst>
        </p:spPr>
        <p:txBody>
          <a:bodyPr wrap="square" rtlCol="0">
            <a:spAutoFit/>
          </a:bodyPr>
          <a:lstStyle/>
          <a:p>
            <a:pPr algn="ctr">
              <a:lnSpc>
                <a:spcPct val="110000"/>
              </a:lnSpc>
            </a:pPr>
            <a:r>
              <a:rPr lang="zh-CN" altLang="en-US" sz="8800" b="1" dirty="0">
                <a:ln w="3175">
                  <a:noFill/>
                </a:ln>
                <a:gradFill>
                  <a:gsLst>
                    <a:gs pos="54000">
                      <a:schemeClr val="bg2"/>
                    </a:gs>
                    <a:gs pos="87000">
                      <a:schemeClr val="bg2"/>
                    </a:gs>
                    <a:gs pos="61000">
                      <a:schemeClr val="bg2">
                        <a:lumMod val="50000"/>
                      </a:schemeClr>
                    </a:gs>
                  </a:gsLst>
                  <a:lin ang="5400000" scaled="1"/>
                </a:gradFill>
                <a:latin typeface="+mj-ea"/>
                <a:ea typeface="+mj-ea"/>
                <a:cs typeface="方正苏新诗柳楷简体-yolan" panose="02000000000000000000" pitchFamily="2" charset="-122"/>
                <a:sym typeface="+mn-lt"/>
              </a:rPr>
              <a:t>感谢</a:t>
            </a:r>
            <a:endParaRPr lang="en-US" altLang="zh-CN" sz="8800" b="1" dirty="0">
              <a:ln w="3175">
                <a:noFill/>
              </a:ln>
              <a:gradFill>
                <a:gsLst>
                  <a:gs pos="54000">
                    <a:schemeClr val="bg2"/>
                  </a:gs>
                  <a:gs pos="87000">
                    <a:schemeClr val="bg2"/>
                  </a:gs>
                  <a:gs pos="61000">
                    <a:schemeClr val="bg2">
                      <a:lumMod val="50000"/>
                    </a:schemeClr>
                  </a:gs>
                </a:gsLst>
                <a:lin ang="5400000" scaled="1"/>
              </a:gradFill>
              <a:latin typeface="+mj-ea"/>
              <a:ea typeface="+mj-ea"/>
              <a:cs typeface="方正苏新诗柳楷简体-yolan" panose="02000000000000000000" pitchFamily="2" charset="-122"/>
              <a:sym typeface="+mn-lt"/>
            </a:endParaRPr>
          </a:p>
          <a:p>
            <a:pPr algn="ctr">
              <a:lnSpc>
                <a:spcPct val="110000"/>
              </a:lnSpc>
            </a:pPr>
            <a:r>
              <a:rPr lang="zh-CN" altLang="zh-CN" sz="3200" b="1" dirty="0">
                <a:ln w="3175">
                  <a:noFill/>
                </a:ln>
                <a:gradFill>
                  <a:gsLst>
                    <a:gs pos="54000">
                      <a:schemeClr val="bg2"/>
                    </a:gs>
                    <a:gs pos="87000">
                      <a:schemeClr val="bg2"/>
                    </a:gs>
                    <a:gs pos="61000">
                      <a:schemeClr val="bg2">
                        <a:lumMod val="50000"/>
                      </a:schemeClr>
                    </a:gs>
                  </a:gsLst>
                  <a:lin ang="5400000" scaled="1"/>
                </a:gradFill>
                <a:latin typeface="+mj-ea"/>
                <a:ea typeface="+mj-ea"/>
              </a:rPr>
              <a:t>不妥之处，敬请批评指正</a:t>
            </a:r>
            <a:endParaRPr lang="zh-CN" altLang="en-US" sz="3200" b="1" dirty="0">
              <a:ln w="3175">
                <a:noFill/>
              </a:ln>
              <a:gradFill>
                <a:gsLst>
                  <a:gs pos="54000">
                    <a:schemeClr val="bg2"/>
                  </a:gs>
                  <a:gs pos="87000">
                    <a:schemeClr val="bg2"/>
                  </a:gs>
                  <a:gs pos="61000">
                    <a:schemeClr val="bg2">
                      <a:lumMod val="50000"/>
                    </a:schemeClr>
                  </a:gs>
                </a:gsLst>
                <a:lin ang="5400000" scaled="1"/>
              </a:gradFill>
              <a:latin typeface="+mj-ea"/>
              <a:ea typeface="+mj-ea"/>
              <a:sym typeface="+mn-lt"/>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233621" y="604522"/>
            <a:ext cx="2543181" cy="18057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1" cstate="hqprint">
            <a:extLst>
              <a:ext uri="{28A0092B-C50C-407E-A947-70E740481C1C}">
                <a14:useLocalDpi xmlns:a14="http://schemas.microsoft.com/office/drawing/2010/main" val="0"/>
              </a:ext>
            </a:extLst>
          </a:blip>
          <a:srcRect r="32746" b="25064"/>
          <a:stretch>
            <a:fillRect/>
          </a:stretch>
        </p:blipFill>
        <p:spPr>
          <a:xfrm>
            <a:off x="7556500" y="3570605"/>
            <a:ext cx="4635500" cy="3287395"/>
          </a:xfrm>
          <a:prstGeom prst="rect">
            <a:avLst/>
          </a:prstGeom>
          <a:noFill/>
        </p:spPr>
      </p:pic>
      <p:sp>
        <p:nvSpPr>
          <p:cNvPr id="4" name="副标题 3"/>
          <p:cNvSpPr>
            <a:spLocks noGrp="1"/>
          </p:cNvSpPr>
          <p:nvPr/>
        </p:nvSpPr>
        <p:spPr>
          <a:xfrm>
            <a:off x="1615757" y="2187892"/>
            <a:ext cx="8960485" cy="1736725"/>
          </a:xfrm>
          <a:prstGeom prst="rect">
            <a:avLst/>
          </a:prstGeom>
        </p:spPr>
        <p:txBody>
          <a:bodyPr vert="horz" wrap="square" lIns="91440" tIns="45720" rIns="91440" bIns="45720" numCol="1" anchor="t">
            <a:noAutofit/>
          </a:bodyPr>
          <a:lstStyle/>
          <a:p>
            <a:pPr marL="0" marR="0" lvl="0" indent="0" algn="ctr" defTabSz="914400" rtl="0" eaLnBrk="1" fontAlgn="auto" latinLnBrk="0" hangingPunct="1">
              <a:lnSpc>
                <a:spcPct val="150000"/>
              </a:lnSpc>
              <a:spcBef>
                <a:spcPts val="1000"/>
              </a:spcBef>
              <a:spcAft>
                <a:spcPts val="0"/>
              </a:spcAft>
              <a:buClrTx/>
              <a:buSzTx/>
              <a:buFontTx/>
              <a:buNone/>
              <a:defRPr/>
            </a:pPr>
            <a:r>
              <a:rPr kumimoji="0" lang="zh-CN" altLang="en-US" sz="40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热烈欢迎省级</a:t>
            </a:r>
            <a:r>
              <a:rPr kumimoji="0" lang="en-US" altLang="zh-CN" sz="40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40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一行莅临我校检查指导工作</a:t>
            </a:r>
            <a:endParaRPr kumimoji="0" lang="en-US" altLang="ko-KR" sz="40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grpSp>
        <p:nvGrpSpPr>
          <p:cNvPr id="8" name="组合 7"/>
          <p:cNvGrpSpPr/>
          <p:nvPr/>
        </p:nvGrpSpPr>
        <p:grpSpPr>
          <a:xfrm>
            <a:off x="4652645" y="5918200"/>
            <a:ext cx="2548890" cy="628015"/>
            <a:chOff x="4652645" y="5918200"/>
            <a:chExt cx="2548890" cy="628015"/>
          </a:xfrm>
        </p:grpSpPr>
        <p:pic>
          <p:nvPicPr>
            <p:cNvPr id="2" name="图片 1"/>
            <p:cNvPicPr>
              <a:picLocks noChangeAspect="1"/>
            </p:cNvPicPr>
            <p:nvPr/>
          </p:nvPicPr>
          <p:blipFill>
            <a:blip r:embed="rId2" cstate="print"/>
            <a:stretch>
              <a:fillRect/>
            </a:stretch>
          </p:blipFill>
          <p:spPr>
            <a:xfrm>
              <a:off x="4652645" y="5918200"/>
              <a:ext cx="538480" cy="628015"/>
            </a:xfrm>
            <a:prstGeom prst="rect">
              <a:avLst/>
            </a:prstGeom>
          </p:spPr>
        </p:pic>
        <p:sp>
          <p:nvSpPr>
            <p:cNvPr id="6" name="文本框 5"/>
            <p:cNvSpPr txBox="1"/>
            <p:nvPr/>
          </p:nvSpPr>
          <p:spPr>
            <a:xfrm>
              <a:off x="5191125" y="6031865"/>
              <a:ext cx="1471930" cy="514350"/>
            </a:xfrm>
            <a:prstGeom prst="rect">
              <a:avLst/>
            </a:prstGeom>
            <a:noFill/>
          </p:spPr>
          <p:txBody>
            <a:bodyPr wrap="non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50" b="0" i="0" u="none" strike="noStrike" kern="1200" cap="none" spc="0" normalizeH="0" baseline="0" noProof="0" dirty="0">
                  <a:ln>
                    <a:noFill/>
                  </a:ln>
                  <a:solidFill>
                    <a:prstClr val="black">
                      <a:lumMod val="65000"/>
                      <a:lumOff val="35000"/>
                    </a:prstClr>
                  </a:solidFill>
                  <a:effectLst/>
                  <a:uLnTx/>
                  <a:uFillTx/>
                  <a:latin typeface="楷体" panose="02010609060101010101" charset="-122"/>
                  <a:ea typeface="楷体" panose="02010609060101010101" charset="-122"/>
                  <a:cs typeface="楷体" panose="02010609060101010101" charset="-122"/>
                  <a:sym typeface="+mn-ea"/>
                </a:rPr>
                <a:t>与更好的你相遇</a:t>
              </a:r>
              <a:endParaRPr kumimoji="0" lang="zh-CN" altLang="en-US" sz="1450" b="0" i="0" u="none" strike="noStrike" kern="1200" cap="none" spc="0" normalizeH="0" baseline="0" noProof="0" dirty="0">
                <a:ln>
                  <a:noFill/>
                </a:ln>
                <a:solidFill>
                  <a:prstClr val="black">
                    <a:lumMod val="65000"/>
                    <a:lumOff val="35000"/>
                  </a:prstClr>
                </a:solidFill>
                <a:effectLst/>
                <a:uLnTx/>
                <a:uFillTx/>
                <a:latin typeface="楷体" panose="02010609060101010101" charset="-122"/>
                <a:ea typeface="楷体" panose="02010609060101010101" charset="-122"/>
                <a:cs typeface="楷体" panose="02010609060101010101" charset="-122"/>
                <a:sym typeface="+mn-ea"/>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00" b="0" i="0" u="none" strike="noStrike" kern="1200" cap="none" spc="0" normalizeH="0" baseline="0" noProof="0" dirty="0">
                  <a:ln>
                    <a:noFill/>
                  </a:ln>
                  <a:solidFill>
                    <a:prstClr val="black">
                      <a:lumMod val="65000"/>
                      <a:lumOff val="35000"/>
                    </a:prstClr>
                  </a:solidFill>
                  <a:effectLst/>
                  <a:uLnTx/>
                  <a:uFillTx/>
                  <a:latin typeface="楷体" panose="02010609060101010101" charset="-122"/>
                  <a:ea typeface="楷体" panose="02010609060101010101" charset="-122"/>
                  <a:cs typeface="楷体" panose="02010609060101010101" charset="-122"/>
                  <a:sym typeface="+mn-ea"/>
                </a:rPr>
                <a:t>Be a better you</a:t>
              </a:r>
              <a:endParaRPr kumimoji="0" lang="en-US" altLang="zh-CN" sz="1300" b="0" i="0" u="none" strike="noStrike" kern="1200" cap="none" spc="0" normalizeH="0" baseline="0" noProof="0" dirty="0">
                <a:ln>
                  <a:noFill/>
                </a:ln>
                <a:solidFill>
                  <a:prstClr val="black">
                    <a:lumMod val="65000"/>
                    <a:lumOff val="35000"/>
                  </a:prstClr>
                </a:solidFill>
                <a:effectLst/>
                <a:uLnTx/>
                <a:uFillTx/>
                <a:latin typeface="楷体" panose="02010609060101010101" charset="-122"/>
                <a:ea typeface="楷体" panose="02010609060101010101" charset="-122"/>
                <a:cs typeface="楷体" panose="02010609060101010101" charset="-122"/>
                <a:sym typeface="+mn-ea"/>
              </a:endParaRPr>
            </a:p>
          </p:txBody>
        </p:sp>
        <p:pic>
          <p:nvPicPr>
            <p:cNvPr id="7" name="图片 6"/>
            <p:cNvPicPr>
              <a:picLocks noChangeAspect="1"/>
            </p:cNvPicPr>
            <p:nvPr/>
          </p:nvPicPr>
          <p:blipFill>
            <a:blip r:embed="rId2" cstate="print"/>
            <a:stretch>
              <a:fillRect/>
            </a:stretch>
          </p:blipFill>
          <p:spPr>
            <a:xfrm>
              <a:off x="6663055" y="5918200"/>
              <a:ext cx="538480" cy="628015"/>
            </a:xfrm>
            <a:prstGeom prst="rect">
              <a:avLst/>
            </a:prstGeom>
          </p:spPr>
        </p:pic>
      </p:grpSp>
      <p:pic>
        <p:nvPicPr>
          <p:cNvPr id="3" name="图片 2" descr="fb928440cb50dc1296c928ee932272d"/>
          <p:cNvPicPr>
            <a:picLocks noChangeAspect="1"/>
          </p:cNvPicPr>
          <p:nvPr/>
        </p:nvPicPr>
        <p:blipFill>
          <a:blip r:embed="rId3"/>
          <a:stretch>
            <a:fillRect/>
          </a:stretch>
        </p:blipFill>
        <p:spPr>
          <a:xfrm>
            <a:off x="4952365" y="158750"/>
            <a:ext cx="2249170" cy="2249170"/>
          </a:xfrm>
          <a:prstGeom prst="rect">
            <a:avLst/>
          </a:prstGeom>
        </p:spPr>
      </p:pic>
    </p:spTree>
    <p:custDataLst>
      <p:tags r:id="rId4"/>
    </p:custDataLst>
  </p:cSld>
  <p:clrMapOvr>
    <a:masterClrMapping/>
  </p:clrMapOvr>
</p:sld>
</file>

<file path=ppt/tags/tag1.xml><?xml version="1.0" encoding="utf-8"?>
<p:tagLst xmlns:p="http://schemas.openxmlformats.org/presentationml/2006/main">
  <p:tag name="KSO_WM_TAG_VERSION" val="1.0"/>
  <p:tag name="KSO_WM_TEMPLATE_CATEGORY" val="basetag"/>
  <p:tag name="KSO_WM_TEMPLATE_INDEX" val="20161316"/>
</p:tagLst>
</file>

<file path=ppt/tags/tag2.xml><?xml version="1.0" encoding="utf-8"?>
<p:tagLst xmlns:p="http://schemas.openxmlformats.org/presentationml/2006/main">
  <p:tag name="KSO_WM_TAG_VERSION" val="1.0"/>
  <p:tag name="KSO_WM_TEMPLATE_CATEGORY" val="basetag"/>
  <p:tag name="KSO_WM_TEMPLATE_INDEX" val="20161316"/>
</p:tagLst>
</file>

<file path=ppt/tags/tag3.xml><?xml version="1.0" encoding="utf-8"?>
<p:tagLst xmlns:p="http://schemas.openxmlformats.org/presentationml/2006/main">
  <p:tag name="KSO_WM_TEMPLATE_CATEGORY" val="basetag"/>
  <p:tag name="KSO_WM_TEMPLATE_INDEX" val="20161316"/>
  <p:tag name="KSO_WM_TAG_VERSION" val="1.0"/>
  <p:tag name="KSO_WM_TEMPLATE_THUMBS_INDEX" val="1、2、3、4、5、6、7"/>
  <p:tag name="KSO_WM_BEAUTIFY_FLAG" val="#wm#"/>
</p:tagLst>
</file>

<file path=ppt/tags/tag4.xml><?xml version="1.0" encoding="utf-8"?>
<p:tagLst xmlns:p="http://schemas.openxmlformats.org/presentationml/2006/main">
  <p:tag name="KSO_WM_TEMPLATE_CATEGORY" val="basetag"/>
  <p:tag name="KSO_WM_TEMPLATE_INDEX" val="20161316"/>
  <p:tag name="KSO_WM_TAG_VERSION" val="1.0"/>
  <p:tag name="KSO_WM_SLIDE_ID" val="basetag20161316_2"/>
  <p:tag name="KSO_WM_SLIDE_INDEX" val="2"/>
  <p:tag name="KSO_WM_SLIDE_ITEM_CNT" val="0"/>
  <p:tag name="KSO_WM_SLIDE_TYPE" val="text"/>
  <p:tag name="KSO_WM_BEAUTIFY_FLAG" val="#wm#"/>
</p:tagLst>
</file>

<file path=ppt/tags/tag5.xml><?xml version="1.0" encoding="utf-8"?>
<p:tagLst xmlns:p="http://schemas.openxmlformats.org/presentationml/2006/main">
  <p:tag name="KSO_WM_UNIT_PLACING_PICTURE_USER_VIEWPORT" val="{&quot;height&quot;:5674,&quot;width&quot;:12667}"/>
</p:tagLst>
</file>

<file path=ppt/tags/tag6.xml><?xml version="1.0" encoding="utf-8"?>
<p:tagLst xmlns:p="http://schemas.openxmlformats.org/presentationml/2006/main">
  <p:tag name="KSO_WM_TEMPLATE_CATEGORY" val="basetag"/>
  <p:tag name="KSO_WM_TEMPLATE_INDEX" val="20161316"/>
  <p:tag name="KSO_WM_TAG_VERSION" val="1.0"/>
  <p:tag name="KSO_WM_SLIDE_ID" val="basetag20161316_2"/>
  <p:tag name="KSO_WM_SLIDE_INDEX" val="2"/>
  <p:tag name="KSO_WM_SLIDE_ITEM_CNT" val="0"/>
  <p:tag name="KSO_WM_SLIDE_TYPE" val="text"/>
  <p:tag name="KSO_WM_BEAUTIFY_FLAG" val="#wm#"/>
</p:tagLst>
</file>

<file path=ppt/tags/tag7.xml><?xml version="1.0" encoding="utf-8"?>
<p:tagLst xmlns:p="http://schemas.openxmlformats.org/presentationml/2006/main">
  <p:tag name="AS_NET" val="2.0.50727.5485"/>
  <p:tag name="AS_OS" val="Microsoft Windows NT 6.1.7601 Service Pack 1"/>
  <p:tag name="AS_RELEASE_DATE" val="2018.04.09"/>
  <p:tag name="AS_TITLE" val="Aspose.Slides for .NET 2.0"/>
  <p:tag name="AS_VERSION" val="18.4"/>
  <p:tag name="ISPRING_PRESENTATION_TITLE" val="8"/>
</p:tagLst>
</file>

<file path=ppt/theme/theme1.xml><?xml version="1.0" encoding="utf-8"?>
<a:theme xmlns:a="http://schemas.openxmlformats.org/drawingml/2006/main" name="Office 主题">
  <a:themeElements>
    <a:clrScheme name="自定义 1500">
      <a:dk1>
        <a:sysClr val="windowText" lastClr="000000"/>
      </a:dk1>
      <a:lt1>
        <a:sysClr val="window" lastClr="FFFFFF"/>
      </a:lt1>
      <a:dk2>
        <a:srgbClr val="C00000"/>
      </a:dk2>
      <a:lt2>
        <a:srgbClr val="CD0009"/>
      </a:lt2>
      <a:accent1>
        <a:srgbClr val="CD0009"/>
      </a:accent1>
      <a:accent2>
        <a:srgbClr val="C00000"/>
      </a:accent2>
      <a:accent3>
        <a:srgbClr val="CD0009"/>
      </a:accent3>
      <a:accent4>
        <a:srgbClr val="C00000"/>
      </a:accent4>
      <a:accent5>
        <a:srgbClr val="CD0009"/>
      </a:accent5>
      <a:accent6>
        <a:srgbClr val="C00000"/>
      </a:accent6>
      <a:hlink>
        <a:srgbClr val="0563C1"/>
      </a:hlink>
      <a:folHlink>
        <a:srgbClr val="954F72"/>
      </a:folHlink>
    </a:clrScheme>
    <a:fontScheme name="Temp">
      <a:majorFont>
        <a:latin typeface="微软雅黑"/>
        <a:ea typeface="微软雅黑"/>
        <a:cs typeface="Arial"/>
      </a:majorFont>
      <a:minorFont>
        <a:latin typeface="微软雅黑"/>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241</Words>
  <Application>WPS 演示</Application>
  <PresentationFormat>宽屏</PresentationFormat>
  <Paragraphs>48</Paragraphs>
  <Slides>8</Slides>
  <Notes>25</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8</vt:i4>
      </vt:variant>
    </vt:vector>
  </HeadingPairs>
  <TitlesOfParts>
    <vt:vector size="23" baseType="lpstr">
      <vt:lpstr>Arial</vt:lpstr>
      <vt:lpstr>宋体</vt:lpstr>
      <vt:lpstr>Wingdings</vt:lpstr>
      <vt:lpstr>Calibri</vt:lpstr>
      <vt:lpstr>微软雅黑</vt:lpstr>
      <vt:lpstr>楷体</vt:lpstr>
      <vt:lpstr>Calibri</vt:lpstr>
      <vt:lpstr>仿宋</vt:lpstr>
      <vt:lpstr>Times New Roman</vt:lpstr>
      <vt:lpstr>黑体</vt:lpstr>
      <vt:lpstr>Arial Unicode MS</vt:lpstr>
      <vt:lpstr>Arial</vt:lpstr>
      <vt:lpstr>方正苏新诗柳楷简体-yolan</vt:lpstr>
      <vt:lpstr>Office 主题</vt:lpstr>
      <vt:lpstr>1_Office 主题</vt:lpstr>
      <vt:lpstr>PowerPoint 演示文稿</vt:lpstr>
      <vt:lpstr>PowerPoint 演示文稿</vt:lpstr>
      <vt:lpstr>汇报内容</vt:lpstr>
      <vt:lpstr>PowerPoint 演示文稿</vt:lpstr>
      <vt:lpstr>加强组织领导和制度建设，建立全覆盖的防渗透体系</vt:lpstr>
      <vt:lpstr>PowerPoint 演示文稿</vt:lpstr>
      <vt:lpstr>PowerPoint 演示文稿</vt:lpstr>
      <vt:lpstr>PowerPoint 演示文稿</vt:lpstr>
    </vt:vector>
  </TitlesOfParts>
  <Company>上海剑姬网络科技有限公司</Company>
  <LinksUpToDate>false</LinksUpToDate>
  <SharedDoc>false</SharedDoc>
  <HyperlinksChanged>false</HyperlinksChanged>
  <AppVersion>14.0000</AppVersion>
  <Manager>风云办公</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风云办公PPT模板</dc:title>
  <dc:creator>风云办公</dc:creator>
  <cp:keywords>风云办公</cp:keywords>
  <dc:description>风云办公 http://www.ppt118.com</dc:description>
  <cp:lastModifiedBy>娟娟</cp:lastModifiedBy>
  <cp:revision>719</cp:revision>
  <dcterms:created xsi:type="dcterms:W3CDTF">2015-05-05T08:02:00Z</dcterms:created>
  <dcterms:modified xsi:type="dcterms:W3CDTF">2021-05-31T02:08:25Z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AD6CD429670C4546B1BB115A2DCC5728</vt:lpwstr>
  </property>
</Properties>
</file>