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3"/>
  </p:handoutMasterIdLst>
  <p:sldIdLst>
    <p:sldId id="3339" r:id="rId4"/>
    <p:sldId id="3321" r:id="rId6"/>
    <p:sldId id="3307" r:id="rId7"/>
    <p:sldId id="3308" r:id="rId8"/>
    <p:sldId id="3314" r:id="rId9"/>
    <p:sldId id="3341" r:id="rId10"/>
    <p:sldId id="3319" r:id="rId11"/>
    <p:sldId id="3294" r:id="rId12"/>
  </p:sldIdLst>
  <p:sldSz cx="12192000" cy="6858000"/>
  <p:notesSz cx="9942195" cy="6760845"/>
  <p:custDataLst>
    <p:tags r:id="rId1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CC0000"/>
    <a:srgbClr val="CC00FF"/>
    <a:srgbClr val="660066"/>
    <a:srgbClr val="0000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/>
    <p:restoredTop sz="94660"/>
  </p:normalViewPr>
  <p:slideViewPr>
    <p:cSldViewPr showGuides="1">
      <p:cViewPr varScale="1">
        <p:scale>
          <a:sx n="114" d="100"/>
          <a:sy n="114" d="100"/>
        </p:scale>
        <p:origin x="174" y="108"/>
      </p:cViewPr>
      <p:guideLst>
        <p:guide orient="horz" pos="2268"/>
        <p:guide pos="3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C6C7C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1AF59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56A8BD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Sheet1!$A$2:$A$9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E3FF37-464B-4E12-8011-BF507A745CC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42079" y="844550"/>
            <a:ext cx="4058356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775" y="3254375"/>
            <a:ext cx="7954963" cy="2662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74E4CB-E3CF-4A6F-B3C8-4424E329657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42079" y="844550"/>
            <a:ext cx="4058356" cy="2282825"/>
          </a:xfrm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41638" y="844550"/>
            <a:ext cx="4059237" cy="22828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41638" y="844550"/>
            <a:ext cx="4059237" cy="2282825"/>
          </a:xfrm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42079" y="844550"/>
            <a:ext cx="4058356" cy="2282825"/>
          </a:xfrm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淡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1733" y="188913"/>
            <a:ext cx="1375833" cy="104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日期占位符 1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defRPr noProof="1">
                <a:solidFill>
                  <a:srgbClr val="898989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4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9347200" y="6500813"/>
            <a:ext cx="2844800" cy="428625"/>
          </a:xfrm>
          <a:prstGeom prst="rect">
            <a:avLst/>
          </a:prstGeom>
        </p:spPr>
        <p:txBody>
          <a:bodyPr vert="horz" rtlCol="0" anchor="ctr"/>
          <a:lstStyle/>
          <a:p>
            <a:pPr algn="r"/>
            <a:fld id="{9A0DB2DC-4C9A-4742-B13C-FB6460FD3503}" type="slidenum">
              <a:rPr lang="zh-CN" altLang="en-US" sz="1500" dirty="0"/>
            </a:fld>
            <a:endParaRPr lang="zh-CN" altLang="en-US" sz="1500" dirty="0"/>
          </a:p>
        </p:txBody>
      </p:sp>
      <p:sp>
        <p:nvSpPr>
          <p:cNvPr id="15" name="页脚占位符 1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 noProof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0193" cy="6858001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alphaModFix amt="68999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68999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 dir="r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47800"/>
            <a:ext cx="12192000" cy="2491740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题目：燕京理工学院</a:t>
            </a:r>
            <a:endParaRPr lang="zh-CN" altLang="en-US" sz="60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099" name="文本框 1"/>
          <p:cNvSpPr txBox="1"/>
          <p:nvPr/>
        </p:nvSpPr>
        <p:spPr>
          <a:xfrm>
            <a:off x="6355503" y="5215513"/>
            <a:ext cx="4223809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66FF"/>
                </a:solidFill>
              </a:rPr>
              <a:t> </a:t>
            </a:r>
            <a:r>
              <a:rPr lang="zh-CN" altLang="en-US" b="1" dirty="0">
                <a:solidFill>
                  <a:srgbClr val="0066FF"/>
                </a:solidFill>
              </a:rPr>
              <a:t>汇报人： </a:t>
            </a:r>
            <a:endParaRPr lang="en-US" altLang="zh-CN" b="1" dirty="0">
              <a:solidFill>
                <a:srgbClr val="0066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66FF"/>
                </a:solidFill>
              </a:rPr>
              <a:t>  </a:t>
            </a:r>
            <a:r>
              <a:rPr lang="en-US" altLang="zh-CN" b="1" dirty="0">
                <a:solidFill>
                  <a:srgbClr val="0066FF"/>
                </a:solidFill>
              </a:rPr>
              <a:t>2020</a:t>
            </a:r>
            <a:r>
              <a:rPr lang="zh-CN" altLang="en-US" b="1" dirty="0">
                <a:solidFill>
                  <a:srgbClr val="0066FF"/>
                </a:solidFill>
              </a:rPr>
              <a:t>年</a:t>
            </a:r>
            <a:r>
              <a:rPr lang="en-US" altLang="zh-CN" b="1" dirty="0">
                <a:solidFill>
                  <a:srgbClr val="0066FF"/>
                </a:solidFill>
              </a:rPr>
              <a:t>12</a:t>
            </a:r>
            <a:r>
              <a:rPr lang="zh-CN" altLang="en-US" b="1" dirty="0">
                <a:solidFill>
                  <a:srgbClr val="0066FF"/>
                </a:solidFill>
              </a:rPr>
              <a:t>月</a:t>
            </a:r>
            <a:r>
              <a:rPr lang="en-US" altLang="zh-CN" b="1" dirty="0">
                <a:solidFill>
                  <a:srgbClr val="0066FF"/>
                </a:solidFill>
              </a:rPr>
              <a:t>19</a:t>
            </a:r>
            <a:r>
              <a:rPr lang="zh-CN" altLang="en-US" b="1" dirty="0">
                <a:solidFill>
                  <a:srgbClr val="0066FF"/>
                </a:solidFill>
              </a:rPr>
              <a:t>日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6899" y="6745149"/>
            <a:ext cx="8447617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6" b="25064"/>
          <a:stretch>
            <a:fillRect/>
          </a:stretch>
        </p:blipFill>
        <p:spPr>
          <a:xfrm rot="10800000">
            <a:off x="0" y="0"/>
            <a:ext cx="3035300" cy="2152650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4706620" y="6138545"/>
            <a:ext cx="2778125" cy="604801"/>
            <a:chOff x="4652645" y="5918200"/>
            <a:chExt cx="2548890" cy="7600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2645" y="5918200"/>
              <a:ext cx="538480" cy="62801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191125" y="6031865"/>
              <a:ext cx="1471930" cy="6463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4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与更好的你相遇</a:t>
              </a:r>
              <a:endParaRPr lang="zh-CN" alt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/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Be a better you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3055" y="5918200"/>
              <a:ext cx="538480" cy="62801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过程 4"/>
          <p:cNvSpPr/>
          <p:nvPr/>
        </p:nvSpPr>
        <p:spPr>
          <a:xfrm>
            <a:off x="635" y="0"/>
            <a:ext cx="12191365" cy="691515"/>
          </a:xfrm>
          <a:prstGeom prst="flowChartProcess">
            <a:avLst/>
          </a:prstGeom>
          <a:solidFill>
            <a:srgbClr val="00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3516" y="870745"/>
            <a:ext cx="221869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7200" b="1" kern="1200" cap="none" spc="0" normalizeH="0" baseline="0" noProof="0" dirty="0">
                <a:solidFill>
                  <a:srgbClr val="0066FF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kumimoji="1" lang="zh-CN" altLang="en-US" sz="7200" b="1" kern="1200" cap="none" spc="0" normalizeH="0" baseline="0" noProof="0" dirty="0">
              <a:solidFill>
                <a:srgbClr val="0066FF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Calibri" panose="020F050202020403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流程图: 过程 7"/>
          <p:cNvSpPr/>
          <p:nvPr/>
        </p:nvSpPr>
        <p:spPr>
          <a:xfrm>
            <a:off x="635" y="2248535"/>
            <a:ext cx="12192000" cy="4608830"/>
          </a:xfrm>
          <a:prstGeom prst="flowChartProcess">
            <a:avLst/>
          </a:prstGeom>
          <a:solidFill>
            <a:srgbClr val="00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9" name="组 22"/>
          <p:cNvGrpSpPr/>
          <p:nvPr/>
        </p:nvGrpSpPr>
        <p:grpSpPr>
          <a:xfrm>
            <a:off x="4956175" y="2924175"/>
            <a:ext cx="934872" cy="521970"/>
            <a:chOff x="4062949" y="2474360"/>
            <a:chExt cx="1053676" cy="476320"/>
          </a:xfrm>
        </p:grpSpPr>
        <p:sp>
          <p:nvSpPr>
            <p:cNvPr id="10" name="矩形 9"/>
            <p:cNvSpPr/>
            <p:nvPr/>
          </p:nvSpPr>
          <p:spPr>
            <a:xfrm>
              <a:off x="4062949" y="2578681"/>
              <a:ext cx="325424" cy="285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09715" y="2474360"/>
              <a:ext cx="606910" cy="47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800" b="1" kern="1200" cap="none" spc="0" normalizeH="0" baseline="0" noProof="0" dirty="0">
                  <a:solidFill>
                    <a:schemeClr val="bg1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rPr>
                <a:t>一</a:t>
              </a:r>
              <a:endParaRPr kumimoji="1" lang="zh-CN" altLang="en-US" sz="2800" b="1" kern="1200" cap="none" spc="0" normalizeH="0" baseline="0" noProof="0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150" name="组合 12"/>
          <p:cNvGrpSpPr/>
          <p:nvPr/>
        </p:nvGrpSpPr>
        <p:grpSpPr>
          <a:xfrm>
            <a:off x="2395538" y="2438426"/>
            <a:ext cx="1435100" cy="3552799"/>
            <a:chOff x="15164" y="19447"/>
            <a:chExt cx="4066" cy="9826"/>
          </a:xfrm>
        </p:grpSpPr>
        <p:grpSp>
          <p:nvGrpSpPr>
            <p:cNvPr id="6185" name="组合 13"/>
            <p:cNvGrpSpPr/>
            <p:nvPr/>
          </p:nvGrpSpPr>
          <p:grpSpPr>
            <a:xfrm>
              <a:off x="17297" y="19447"/>
              <a:ext cx="1933" cy="8635"/>
              <a:chOff x="23297" y="22972"/>
              <a:chExt cx="1933" cy="8635"/>
            </a:xfrm>
          </p:grpSpPr>
          <p:pic>
            <p:nvPicPr>
              <p:cNvPr id="6191" name="图片 19" descr="校训-米芾体-白色"/>
              <p:cNvPicPr>
                <a:picLocks noChangeAspect="1"/>
              </p:cNvPicPr>
              <p:nvPr/>
            </p:nvPicPr>
            <p:blipFill>
              <a:blip r:embed="rId1"/>
              <a:srcRect l="777" r="79601" b="49487"/>
              <a:stretch>
                <a:fillRect/>
              </a:stretch>
            </p:blipFill>
            <p:spPr>
              <a:xfrm>
                <a:off x="23297" y="22972"/>
                <a:ext cx="1895" cy="2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92" name="图片 20" descr="校训-米芾体-白色"/>
              <p:cNvPicPr>
                <a:picLocks noChangeAspect="1"/>
              </p:cNvPicPr>
              <p:nvPr/>
            </p:nvPicPr>
            <p:blipFill>
              <a:blip r:embed="rId1"/>
              <a:srcRect l="20193" r="60577" b="49487"/>
              <a:stretch>
                <a:fillRect/>
              </a:stretch>
            </p:blipFill>
            <p:spPr>
              <a:xfrm>
                <a:off x="23334" y="25147"/>
                <a:ext cx="1857" cy="2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93" name="图片 21" descr="校训-米芾体-白色"/>
              <p:cNvPicPr>
                <a:picLocks noChangeAspect="1"/>
              </p:cNvPicPr>
              <p:nvPr/>
            </p:nvPicPr>
            <p:blipFill>
              <a:blip r:embed="rId1"/>
              <a:srcRect l="38832" r="42322" b="49487"/>
              <a:stretch>
                <a:fillRect/>
              </a:stretch>
            </p:blipFill>
            <p:spPr>
              <a:xfrm>
                <a:off x="23372" y="27062"/>
                <a:ext cx="1820" cy="2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94" name="图片 22" descr="校训-米芾体-白色"/>
              <p:cNvPicPr>
                <a:picLocks noChangeAspect="1"/>
              </p:cNvPicPr>
              <p:nvPr/>
            </p:nvPicPr>
            <p:blipFill>
              <a:blip r:embed="rId2"/>
              <a:srcRect l="57854" r="22906" b="49487"/>
              <a:stretch>
                <a:fillRect/>
              </a:stretch>
            </p:blipFill>
            <p:spPr>
              <a:xfrm>
                <a:off x="23372" y="29387"/>
                <a:ext cx="1858" cy="2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186" name="组合 14"/>
            <p:cNvGrpSpPr/>
            <p:nvPr/>
          </p:nvGrpSpPr>
          <p:grpSpPr>
            <a:xfrm>
              <a:off x="15164" y="20825"/>
              <a:ext cx="2042" cy="8448"/>
              <a:chOff x="15201" y="19588"/>
              <a:chExt cx="2042" cy="8448"/>
            </a:xfrm>
          </p:grpSpPr>
          <p:pic>
            <p:nvPicPr>
              <p:cNvPr id="6187" name="图片 15" descr="校训-米芾体-白色"/>
              <p:cNvPicPr>
                <a:picLocks noChangeAspect="1"/>
              </p:cNvPicPr>
              <p:nvPr/>
            </p:nvPicPr>
            <p:blipFill>
              <a:blip r:embed="rId1"/>
              <a:srcRect l="777" t="50352" r="79590"/>
              <a:stretch>
                <a:fillRect/>
              </a:stretch>
            </p:blipFill>
            <p:spPr>
              <a:xfrm>
                <a:off x="15271" y="19588"/>
                <a:ext cx="1896" cy="21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88" name="图片 16" descr="校训-米芾体-白色"/>
              <p:cNvPicPr>
                <a:picLocks noChangeAspect="1"/>
              </p:cNvPicPr>
              <p:nvPr/>
            </p:nvPicPr>
            <p:blipFill>
              <a:blip r:embed="rId3"/>
              <a:srcRect l="19810" t="49487" r="60194"/>
              <a:stretch>
                <a:fillRect/>
              </a:stretch>
            </p:blipFill>
            <p:spPr>
              <a:xfrm>
                <a:off x="15312" y="21574"/>
                <a:ext cx="1931" cy="2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89" name="图片 17" descr="校训-米芾体-白色"/>
              <p:cNvPicPr>
                <a:picLocks noChangeAspect="1"/>
              </p:cNvPicPr>
              <p:nvPr/>
            </p:nvPicPr>
            <p:blipFill>
              <a:blip r:embed="rId1"/>
              <a:srcRect l="37662" t="49487" r="42705"/>
              <a:stretch>
                <a:fillRect/>
              </a:stretch>
            </p:blipFill>
            <p:spPr>
              <a:xfrm>
                <a:off x="15201" y="23712"/>
                <a:ext cx="1896" cy="2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90" name="图片 18" descr="校训-米芾体-白色"/>
              <p:cNvPicPr>
                <a:picLocks noChangeAspect="1"/>
              </p:cNvPicPr>
              <p:nvPr/>
            </p:nvPicPr>
            <p:blipFill>
              <a:blip r:embed="rId2"/>
              <a:srcRect l="57471" t="49487" r="22906"/>
              <a:stretch>
                <a:fillRect/>
              </a:stretch>
            </p:blipFill>
            <p:spPr>
              <a:xfrm>
                <a:off x="15317" y="25816"/>
                <a:ext cx="1895" cy="22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6151" name="文本框 23"/>
          <p:cNvSpPr txBox="1"/>
          <p:nvPr/>
        </p:nvSpPr>
        <p:spPr>
          <a:xfrm>
            <a:off x="3907473" y="2924178"/>
            <a:ext cx="459740" cy="3454071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Yanching  Institute  of   Technology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grpSp>
        <p:nvGrpSpPr>
          <p:cNvPr id="6152" name="组 22"/>
          <p:cNvGrpSpPr/>
          <p:nvPr/>
        </p:nvGrpSpPr>
        <p:grpSpPr>
          <a:xfrm>
            <a:off x="5353050" y="2924175"/>
            <a:ext cx="975201" cy="521973"/>
            <a:chOff x="4509715" y="2474360"/>
            <a:chExt cx="1098433" cy="476325"/>
          </a:xfrm>
        </p:grpSpPr>
        <p:sp>
          <p:nvSpPr>
            <p:cNvPr id="27" name="文本框 26"/>
            <p:cNvSpPr txBox="1"/>
            <p:nvPr/>
          </p:nvSpPr>
          <p:spPr>
            <a:xfrm>
              <a:off x="4509715" y="2474360"/>
              <a:ext cx="606526" cy="4763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800" b="1" kern="1200" cap="none" spc="0" normalizeH="0" baseline="0" noProof="0" dirty="0">
                  <a:solidFill>
                    <a:srgbClr val="FFFF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rPr>
                <a:t>一</a:t>
              </a:r>
              <a:endParaRPr kumimoji="1" lang="zh-CN" altLang="en-US" sz="2800" b="1" kern="1200" cap="none" spc="0" normalizeH="0" baseline="0" noProof="0" dirty="0">
                <a:solidFill>
                  <a:srgbClr val="FFFF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9110" y="2474363"/>
              <a:ext cx="349038" cy="4763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l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800" b="1" kern="1200" cap="none" spc="0" normalizeH="0" baseline="0" noProof="0" dirty="0">
                <a:solidFill>
                  <a:srgbClr val="FFFF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6153" name="组 22"/>
          <p:cNvGrpSpPr/>
          <p:nvPr/>
        </p:nvGrpSpPr>
        <p:grpSpPr>
          <a:xfrm>
            <a:off x="5345430" y="3826510"/>
            <a:ext cx="4159885" cy="984250"/>
            <a:chOff x="4600188" y="2474360"/>
            <a:chExt cx="2730734" cy="898170"/>
          </a:xfrm>
        </p:grpSpPr>
        <p:sp>
          <p:nvSpPr>
            <p:cNvPr id="31" name="文本框 30"/>
            <p:cNvSpPr txBox="1"/>
            <p:nvPr/>
          </p:nvSpPr>
          <p:spPr>
            <a:xfrm>
              <a:off x="4600188" y="2474360"/>
              <a:ext cx="521991" cy="47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800" b="1" kern="1200" cap="none" spc="0" normalizeH="0" baseline="0" noProof="0" dirty="0">
                  <a:solidFill>
                    <a:schemeClr val="bg1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rPr>
                <a:t>二</a:t>
              </a:r>
              <a:endParaRPr kumimoji="1" lang="zh-CN" altLang="en-US" sz="2800" b="1" kern="1200" cap="none" spc="0" normalizeH="0" baseline="0" noProof="0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041624" y="2502754"/>
              <a:ext cx="2289298" cy="86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l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800" b="1" noProof="0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algn="l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800" b="1" kern="1200" cap="none" spc="0" normalizeH="0" baseline="0" noProof="0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155" name="组 22"/>
          <p:cNvGrpSpPr/>
          <p:nvPr/>
        </p:nvGrpSpPr>
        <p:grpSpPr>
          <a:xfrm>
            <a:off x="5345113" y="4823143"/>
            <a:ext cx="971560" cy="521970"/>
            <a:chOff x="4509715" y="2474360"/>
            <a:chExt cx="1094549" cy="476320"/>
          </a:xfrm>
        </p:grpSpPr>
        <p:sp>
          <p:nvSpPr>
            <p:cNvPr id="39" name="文本框 38"/>
            <p:cNvSpPr txBox="1"/>
            <p:nvPr/>
          </p:nvSpPr>
          <p:spPr>
            <a:xfrm>
              <a:off x="4509715" y="2474360"/>
              <a:ext cx="606646" cy="47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800" b="1" kern="1200" cap="none" spc="0" normalizeH="0" baseline="0" noProof="0" dirty="0">
                  <a:solidFill>
                    <a:schemeClr val="bg1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Calibri" panose="020F0502020204030204" pitchFamily="34" charset="0"/>
                  <a:ea typeface="微软雅黑" panose="020B0503020204020204" charset="-122"/>
                  <a:cs typeface="微软雅黑" panose="020B0503020204020204" charset="-122"/>
                </a:rPr>
                <a:t>三</a:t>
              </a:r>
              <a:endParaRPr kumimoji="1" lang="zh-CN" altLang="en-US" sz="2800" b="1" kern="1200" cap="none" spc="0" normalizeH="0" baseline="0" noProof="0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255157" y="2474360"/>
              <a:ext cx="349107" cy="47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l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800" b="1" kern="1200" cap="none" spc="0" normalizeH="0" baseline="0" noProof="0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5992613" y="6116639"/>
            <a:ext cx="3098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800" b="1" kern="1200" cap="none" spc="0" normalizeH="0" baseline="0" noProof="0" dirty="0">
              <a:solidFill>
                <a:schemeClr val="bg1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55586" y="3900000"/>
            <a:ext cx="288908" cy="312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127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955586" y="4928323"/>
            <a:ext cx="288908" cy="312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127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dfac33d3ff4738772600b872ea63dd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300" y="-304800"/>
            <a:ext cx="3061335" cy="13722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6060174" y="1655197"/>
            <a:ext cx="0" cy="3814548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55057" y="2966997"/>
            <a:ext cx="828118" cy="645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&amp;</a:t>
            </a:r>
            <a:endParaRPr 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555" name="组合 4"/>
          <p:cNvGrpSpPr/>
          <p:nvPr/>
        </p:nvGrpSpPr>
        <p:grpSpPr bwMode="auto">
          <a:xfrm>
            <a:off x="32384" y="-635"/>
            <a:ext cx="12198985" cy="969645"/>
            <a:chOff x="32366" y="5864215"/>
            <a:chExt cx="9144000" cy="774004"/>
          </a:xfrm>
        </p:grpSpPr>
        <p:sp>
          <p:nvSpPr>
            <p:cNvPr id="10" name="流程图: 过程 9"/>
            <p:cNvSpPr/>
            <p:nvPr/>
          </p:nvSpPr>
          <p:spPr>
            <a:xfrm>
              <a:off x="32366" y="5864215"/>
              <a:ext cx="9144000" cy="774004"/>
            </a:xfrm>
            <a:prstGeom prst="flowChartProcess">
              <a:avLst/>
            </a:prstGeom>
            <a:solidFill>
              <a:srgbClr val="0066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23558" name="文本框 2"/>
            <p:cNvSpPr txBox="1">
              <a:spLocks noChangeArrowheads="1"/>
            </p:cNvSpPr>
            <p:nvPr/>
          </p:nvSpPr>
          <p:spPr bwMode="auto">
            <a:xfrm>
              <a:off x="382685" y="6042637"/>
              <a:ext cx="7049700" cy="4166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一、目录题目</a:t>
              </a:r>
              <a:endPara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2085" y="354901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400"/>
          </a:p>
        </p:txBody>
      </p:sp>
      <p:grpSp>
        <p:nvGrpSpPr>
          <p:cNvPr id="8" name="组合 7"/>
          <p:cNvGrpSpPr/>
          <p:nvPr/>
        </p:nvGrpSpPr>
        <p:grpSpPr>
          <a:xfrm>
            <a:off x="4706620" y="6138545"/>
            <a:ext cx="2778125" cy="604801"/>
            <a:chOff x="4652645" y="5918200"/>
            <a:chExt cx="2548890" cy="7600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52645" y="5918200"/>
              <a:ext cx="538480" cy="62801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191125" y="6031865"/>
              <a:ext cx="1471930" cy="6463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4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与更好的你相遇</a:t>
              </a:r>
              <a:endParaRPr lang="zh-CN" alt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/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Be a better you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663055" y="5918200"/>
              <a:ext cx="538480" cy="628015"/>
            </a:xfrm>
            <a:prstGeom prst="rect">
              <a:avLst/>
            </a:prstGeom>
          </p:spPr>
        </p:pic>
      </p:grpSp>
      <p:pic>
        <p:nvPicPr>
          <p:cNvPr id="4" name="图片 3" descr="dfac33d3ff4738772600b872ea63d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035" y="-202565"/>
            <a:ext cx="3061335" cy="137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79819" y="2372170"/>
            <a:ext cx="2975608" cy="2975608"/>
            <a:chOff x="6848924" y="2406742"/>
            <a:chExt cx="2977072" cy="2977072"/>
          </a:xfrm>
        </p:grpSpPr>
        <p:grpSp>
          <p:nvGrpSpPr>
            <p:cNvPr id="2" name="组合 1"/>
            <p:cNvGrpSpPr/>
            <p:nvPr/>
          </p:nvGrpSpPr>
          <p:grpSpPr>
            <a:xfrm>
              <a:off x="6848924" y="2406742"/>
              <a:ext cx="2977072" cy="2977072"/>
              <a:chOff x="4005943" y="1516285"/>
              <a:chExt cx="3600001" cy="3600001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909458" y="2409372"/>
                <a:ext cx="1799770" cy="1799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84200">
                  <a:prstClr val="black">
                    <a:alpha val="3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5" name="图表 4"/>
              <p:cNvGraphicFramePr/>
              <p:nvPr/>
            </p:nvGraphicFramePr>
            <p:xfrm>
              <a:off x="4005943" y="1516285"/>
              <a:ext cx="3600001" cy="36000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</p:grpSp>
        <p:grpSp>
          <p:nvGrpSpPr>
            <p:cNvPr id="6" name="组合 5"/>
            <p:cNvGrpSpPr/>
            <p:nvPr/>
          </p:nvGrpSpPr>
          <p:grpSpPr>
            <a:xfrm>
              <a:off x="7093857" y="3316989"/>
              <a:ext cx="273133" cy="263874"/>
              <a:chOff x="549275" y="533400"/>
              <a:chExt cx="561975" cy="542926"/>
            </a:xfrm>
          </p:grpSpPr>
          <p:sp>
            <p:nvSpPr>
              <p:cNvPr id="7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395" tIns="45697" rIns="91395" bIns="45697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9325124" y="3332990"/>
              <a:ext cx="245628" cy="245628"/>
            </a:xfrm>
            <a:custGeom>
              <a:avLst/>
              <a:gdLst>
                <a:gd name="T0" fmla="*/ 153 w 207"/>
                <a:gd name="T1" fmla="*/ 51 h 207"/>
                <a:gd name="T2" fmla="*/ 142 w 207"/>
                <a:gd name="T3" fmla="*/ 128 h 207"/>
                <a:gd name="T4" fmla="*/ 161 w 207"/>
                <a:gd name="T5" fmla="*/ 130 h 207"/>
                <a:gd name="T6" fmla="*/ 179 w 207"/>
                <a:gd name="T7" fmla="*/ 108 h 207"/>
                <a:gd name="T8" fmla="*/ 176 w 207"/>
                <a:gd name="T9" fmla="*/ 58 h 207"/>
                <a:gd name="T10" fmla="*/ 137 w 207"/>
                <a:gd name="T11" fmla="*/ 27 h 207"/>
                <a:gd name="T12" fmla="*/ 76 w 207"/>
                <a:gd name="T13" fmla="*/ 30 h 207"/>
                <a:gd name="T14" fmla="*/ 31 w 207"/>
                <a:gd name="T15" fmla="*/ 74 h 207"/>
                <a:gd name="T16" fmla="*/ 30 w 207"/>
                <a:gd name="T17" fmla="*/ 139 h 207"/>
                <a:gd name="T18" fmla="*/ 71 w 207"/>
                <a:gd name="T19" fmla="*/ 178 h 207"/>
                <a:gd name="T20" fmla="*/ 121 w 207"/>
                <a:gd name="T21" fmla="*/ 182 h 207"/>
                <a:gd name="T22" fmla="*/ 143 w 207"/>
                <a:gd name="T23" fmla="*/ 199 h 207"/>
                <a:gd name="T24" fmla="*/ 102 w 207"/>
                <a:gd name="T25" fmla="*/ 207 h 207"/>
                <a:gd name="T26" fmla="*/ 29 w 207"/>
                <a:gd name="T27" fmla="*/ 182 h 207"/>
                <a:gd name="T28" fmla="*/ 0 w 207"/>
                <a:gd name="T29" fmla="*/ 108 h 207"/>
                <a:gd name="T30" fmla="*/ 32 w 207"/>
                <a:gd name="T31" fmla="*/ 29 h 207"/>
                <a:gd name="T32" fmla="*/ 109 w 207"/>
                <a:gd name="T33" fmla="*/ 0 h 207"/>
                <a:gd name="T34" fmla="*/ 179 w 207"/>
                <a:gd name="T35" fmla="*/ 23 h 207"/>
                <a:gd name="T36" fmla="*/ 207 w 207"/>
                <a:gd name="T37" fmla="*/ 87 h 207"/>
                <a:gd name="T38" fmla="*/ 188 w 207"/>
                <a:gd name="T39" fmla="*/ 137 h 207"/>
                <a:gd name="T40" fmla="*/ 141 w 207"/>
                <a:gd name="T41" fmla="*/ 157 h 207"/>
                <a:gd name="T42" fmla="*/ 123 w 207"/>
                <a:gd name="T43" fmla="*/ 151 h 207"/>
                <a:gd name="T44" fmla="*/ 117 w 207"/>
                <a:gd name="T45" fmla="*/ 132 h 207"/>
                <a:gd name="T46" fmla="*/ 109 w 207"/>
                <a:gd name="T47" fmla="*/ 141 h 207"/>
                <a:gd name="T48" fmla="*/ 89 w 207"/>
                <a:gd name="T49" fmla="*/ 155 h 207"/>
                <a:gd name="T50" fmla="*/ 66 w 207"/>
                <a:gd name="T51" fmla="*/ 154 h 207"/>
                <a:gd name="T52" fmla="*/ 52 w 207"/>
                <a:gd name="T53" fmla="*/ 137 h 207"/>
                <a:gd name="T54" fmla="*/ 54 w 207"/>
                <a:gd name="T55" fmla="*/ 96 h 207"/>
                <a:gd name="T56" fmla="*/ 85 w 207"/>
                <a:gd name="T57" fmla="*/ 56 h 207"/>
                <a:gd name="T58" fmla="*/ 120 w 207"/>
                <a:gd name="T59" fmla="*/ 52 h 207"/>
                <a:gd name="T60" fmla="*/ 137 w 207"/>
                <a:gd name="T61" fmla="*/ 51 h 207"/>
                <a:gd name="T62" fmla="*/ 117 w 207"/>
                <a:gd name="T63" fmla="*/ 75 h 207"/>
                <a:gd name="T64" fmla="*/ 96 w 207"/>
                <a:gd name="T65" fmla="*/ 78 h 207"/>
                <a:gd name="T66" fmla="*/ 80 w 207"/>
                <a:gd name="T67" fmla="*/ 101 h 207"/>
                <a:gd name="T68" fmla="*/ 81 w 207"/>
                <a:gd name="T69" fmla="*/ 128 h 207"/>
                <a:gd name="T70" fmla="*/ 98 w 207"/>
                <a:gd name="T71" fmla="*/ 131 h 207"/>
                <a:gd name="T72" fmla="*/ 112 w 207"/>
                <a:gd name="T73" fmla="*/ 119 h 207"/>
                <a:gd name="T74" fmla="*/ 123 w 207"/>
                <a:gd name="T75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4"/>
            <p:cNvSpPr>
              <a:spLocks noEditPoints="1"/>
            </p:cNvSpPr>
            <p:nvPr/>
          </p:nvSpPr>
          <p:spPr bwMode="auto">
            <a:xfrm>
              <a:off x="7093857" y="4231545"/>
              <a:ext cx="261925" cy="260524"/>
            </a:xfrm>
            <a:custGeom>
              <a:avLst/>
              <a:gdLst>
                <a:gd name="T0" fmla="*/ 219 w 248"/>
                <a:gd name="T1" fmla="*/ 149 h 247"/>
                <a:gd name="T2" fmla="*/ 219 w 248"/>
                <a:gd name="T3" fmla="*/ 99 h 247"/>
                <a:gd name="T4" fmla="*/ 231 w 248"/>
                <a:gd name="T5" fmla="*/ 70 h 247"/>
                <a:gd name="T6" fmla="*/ 174 w 248"/>
                <a:gd name="T7" fmla="*/ 39 h 247"/>
                <a:gd name="T8" fmla="*/ 162 w 248"/>
                <a:gd name="T9" fmla="*/ 10 h 247"/>
                <a:gd name="T10" fmla="*/ 100 w 248"/>
                <a:gd name="T11" fmla="*/ 29 h 247"/>
                <a:gd name="T12" fmla="*/ 71 w 248"/>
                <a:gd name="T13" fmla="*/ 17 h 247"/>
                <a:gd name="T14" fmla="*/ 40 w 248"/>
                <a:gd name="T15" fmla="*/ 74 h 247"/>
                <a:gd name="T16" fmla="*/ 11 w 248"/>
                <a:gd name="T17" fmla="*/ 86 h 247"/>
                <a:gd name="T18" fmla="*/ 45 w 248"/>
                <a:gd name="T19" fmla="*/ 124 h 247"/>
                <a:gd name="T20" fmla="*/ 11 w 248"/>
                <a:gd name="T21" fmla="*/ 161 h 247"/>
                <a:gd name="T22" fmla="*/ 40 w 248"/>
                <a:gd name="T23" fmla="*/ 173 h 247"/>
                <a:gd name="T24" fmla="*/ 71 w 248"/>
                <a:gd name="T25" fmla="*/ 231 h 247"/>
                <a:gd name="T26" fmla="*/ 100 w 248"/>
                <a:gd name="T27" fmla="*/ 218 h 247"/>
                <a:gd name="T28" fmla="*/ 162 w 248"/>
                <a:gd name="T29" fmla="*/ 237 h 247"/>
                <a:gd name="T30" fmla="*/ 174 w 248"/>
                <a:gd name="T31" fmla="*/ 208 h 247"/>
                <a:gd name="T32" fmla="*/ 231 w 248"/>
                <a:gd name="T33" fmla="*/ 177 h 247"/>
                <a:gd name="T34" fmla="*/ 124 w 248"/>
                <a:gd name="T35" fmla="*/ 187 h 247"/>
                <a:gd name="T36" fmla="*/ 124 w 248"/>
                <a:gd name="T37" fmla="*/ 61 h 247"/>
                <a:gd name="T38" fmla="*/ 124 w 248"/>
                <a:gd name="T39" fmla="*/ 187 h 247"/>
                <a:gd name="T40" fmla="*/ 216 w 248"/>
                <a:gd name="T41" fmla="*/ 124 h 247"/>
                <a:gd name="T42" fmla="*/ 235 w 248"/>
                <a:gd name="T43" fmla="*/ 118 h 247"/>
                <a:gd name="T44" fmla="*/ 235 w 248"/>
                <a:gd name="T45" fmla="*/ 132 h 247"/>
                <a:gd name="T46" fmla="*/ 54 w 248"/>
                <a:gd name="T47" fmla="*/ 65 h 247"/>
                <a:gd name="T48" fmla="*/ 51 w 248"/>
                <a:gd name="T49" fmla="*/ 42 h 247"/>
                <a:gd name="T50" fmla="*/ 41 w 248"/>
                <a:gd name="T51" fmla="*/ 51 h 247"/>
                <a:gd name="T52" fmla="*/ 131 w 248"/>
                <a:gd name="T53" fmla="*/ 33 h 247"/>
                <a:gd name="T54" fmla="*/ 124 w 248"/>
                <a:gd name="T55" fmla="*/ 7 h 247"/>
                <a:gd name="T56" fmla="*/ 117 w 248"/>
                <a:gd name="T57" fmla="*/ 33 h 247"/>
                <a:gd name="T58" fmla="*/ 131 w 248"/>
                <a:gd name="T59" fmla="*/ 33 h 247"/>
                <a:gd name="T60" fmla="*/ 207 w 248"/>
                <a:gd name="T61" fmla="*/ 51 h 247"/>
                <a:gd name="T62" fmla="*/ 197 w 248"/>
                <a:gd name="T63" fmla="*/ 42 h 247"/>
                <a:gd name="T64" fmla="*/ 189 w 248"/>
                <a:gd name="T65" fmla="*/ 59 h 247"/>
                <a:gd name="T66" fmla="*/ 13 w 248"/>
                <a:gd name="T67" fmla="*/ 118 h 247"/>
                <a:gd name="T68" fmla="*/ 13 w 248"/>
                <a:gd name="T69" fmla="*/ 132 h 247"/>
                <a:gd name="T70" fmla="*/ 33 w 248"/>
                <a:gd name="T71" fmla="*/ 124 h 247"/>
                <a:gd name="T72" fmla="*/ 13 w 248"/>
                <a:gd name="T73" fmla="*/ 118 h 247"/>
                <a:gd name="T74" fmla="*/ 189 w 248"/>
                <a:gd name="T75" fmla="*/ 189 h 247"/>
                <a:gd name="T76" fmla="*/ 196 w 248"/>
                <a:gd name="T77" fmla="*/ 207 h 247"/>
                <a:gd name="T78" fmla="*/ 206 w 248"/>
                <a:gd name="T79" fmla="*/ 207 h 247"/>
                <a:gd name="T80" fmla="*/ 193 w 248"/>
                <a:gd name="T81" fmla="*/ 184 h 247"/>
                <a:gd name="T82" fmla="*/ 117 w 248"/>
                <a:gd name="T83" fmla="*/ 215 h 247"/>
                <a:gd name="T84" fmla="*/ 124 w 248"/>
                <a:gd name="T85" fmla="*/ 243 h 247"/>
                <a:gd name="T86" fmla="*/ 131 w 248"/>
                <a:gd name="T87" fmla="*/ 236 h 247"/>
                <a:gd name="T88" fmla="*/ 124 w 248"/>
                <a:gd name="T89" fmla="*/ 215 h 247"/>
                <a:gd name="T90" fmla="*/ 41 w 248"/>
                <a:gd name="T91" fmla="*/ 199 h 247"/>
                <a:gd name="T92" fmla="*/ 46 w 248"/>
                <a:gd name="T93" fmla="*/ 210 h 247"/>
                <a:gd name="T94" fmla="*/ 65 w 248"/>
                <a:gd name="T95" fmla="*/ 194 h 247"/>
                <a:gd name="T96" fmla="*/ 55 w 248"/>
                <a:gd name="T97" fmla="*/ 184 h 247"/>
                <a:gd name="T98" fmla="*/ 76 w 248"/>
                <a:gd name="T99" fmla="*/ 124 h 247"/>
                <a:gd name="T100" fmla="*/ 173 w 248"/>
                <a:gd name="T101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8" h="247">
                  <a:moveTo>
                    <a:pt x="238" y="161"/>
                  </a:moveTo>
                  <a:cubicBezTo>
                    <a:pt x="219" y="149"/>
                    <a:pt x="219" y="149"/>
                    <a:pt x="219" y="149"/>
                  </a:cubicBezTo>
                  <a:cubicBezTo>
                    <a:pt x="209" y="142"/>
                    <a:pt x="204" y="133"/>
                    <a:pt x="204" y="124"/>
                  </a:cubicBezTo>
                  <a:cubicBezTo>
                    <a:pt x="204" y="115"/>
                    <a:pt x="209" y="106"/>
                    <a:pt x="219" y="99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8" y="79"/>
                    <a:pt x="243" y="68"/>
                    <a:pt x="231" y="70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185" y="79"/>
                    <a:pt x="169" y="63"/>
                    <a:pt x="174" y="39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81" y="5"/>
                    <a:pt x="168" y="1"/>
                    <a:pt x="162" y="10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36" y="50"/>
                    <a:pt x="113" y="50"/>
                    <a:pt x="100" y="2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1" y="0"/>
                    <a:pt x="68" y="4"/>
                    <a:pt x="71" y="1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80" y="63"/>
                    <a:pt x="64" y="79"/>
                    <a:pt x="40" y="7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6" y="67"/>
                    <a:pt x="0" y="80"/>
                    <a:pt x="11" y="86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40" y="106"/>
                    <a:pt x="45" y="115"/>
                    <a:pt x="45" y="124"/>
                  </a:cubicBezTo>
                  <a:cubicBezTo>
                    <a:pt x="45" y="133"/>
                    <a:pt x="40" y="142"/>
                    <a:pt x="30" y="149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168"/>
                    <a:pt x="6" y="180"/>
                    <a:pt x="18" y="177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64" y="168"/>
                    <a:pt x="80" y="184"/>
                    <a:pt x="75" y="208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68" y="243"/>
                    <a:pt x="81" y="247"/>
                    <a:pt x="87" y="237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3" y="198"/>
                    <a:pt x="136" y="198"/>
                    <a:pt x="150" y="218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8" y="247"/>
                    <a:pt x="181" y="242"/>
                    <a:pt x="178" y="231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69" y="184"/>
                    <a:pt x="185" y="168"/>
                    <a:pt x="209" y="173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43" y="180"/>
                    <a:pt x="248" y="168"/>
                    <a:pt x="238" y="161"/>
                  </a:cubicBezTo>
                  <a:close/>
                  <a:moveTo>
                    <a:pt x="124" y="187"/>
                  </a:moveTo>
                  <a:cubicBezTo>
                    <a:pt x="89" y="187"/>
                    <a:pt x="61" y="159"/>
                    <a:pt x="61" y="124"/>
                  </a:cubicBezTo>
                  <a:cubicBezTo>
                    <a:pt x="61" y="89"/>
                    <a:pt x="89" y="61"/>
                    <a:pt x="124" y="61"/>
                  </a:cubicBezTo>
                  <a:cubicBezTo>
                    <a:pt x="159" y="61"/>
                    <a:pt x="187" y="89"/>
                    <a:pt x="187" y="124"/>
                  </a:cubicBezTo>
                  <a:cubicBezTo>
                    <a:pt x="187" y="159"/>
                    <a:pt x="159" y="187"/>
                    <a:pt x="124" y="187"/>
                  </a:cubicBezTo>
                  <a:close/>
                  <a:moveTo>
                    <a:pt x="215" y="132"/>
                  </a:moveTo>
                  <a:cubicBezTo>
                    <a:pt x="215" y="129"/>
                    <a:pt x="216" y="127"/>
                    <a:pt x="216" y="124"/>
                  </a:cubicBezTo>
                  <a:cubicBezTo>
                    <a:pt x="216" y="122"/>
                    <a:pt x="215" y="120"/>
                    <a:pt x="21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8" y="118"/>
                    <a:pt x="242" y="121"/>
                    <a:pt x="242" y="125"/>
                  </a:cubicBezTo>
                  <a:cubicBezTo>
                    <a:pt x="242" y="129"/>
                    <a:pt x="238" y="132"/>
                    <a:pt x="235" y="132"/>
                  </a:cubicBezTo>
                  <a:lnTo>
                    <a:pt x="215" y="132"/>
                  </a:lnTo>
                  <a:close/>
                  <a:moveTo>
                    <a:pt x="54" y="65"/>
                  </a:moveTo>
                  <a:cubicBezTo>
                    <a:pt x="57" y="61"/>
                    <a:pt x="60" y="58"/>
                    <a:pt x="64" y="5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8" y="39"/>
                    <a:pt x="44" y="39"/>
                    <a:pt x="41" y="42"/>
                  </a:cubicBezTo>
                  <a:cubicBezTo>
                    <a:pt x="38" y="44"/>
                    <a:pt x="38" y="49"/>
                    <a:pt x="41" y="51"/>
                  </a:cubicBezTo>
                  <a:lnTo>
                    <a:pt x="54" y="65"/>
                  </a:lnTo>
                  <a:close/>
                  <a:moveTo>
                    <a:pt x="131" y="33"/>
                  </a:moveTo>
                  <a:cubicBezTo>
                    <a:pt x="131" y="14"/>
                    <a:pt x="131" y="14"/>
                    <a:pt x="131" y="14"/>
                  </a:cubicBezTo>
                  <a:cubicBezTo>
                    <a:pt x="131" y="10"/>
                    <a:pt x="128" y="7"/>
                    <a:pt x="124" y="7"/>
                  </a:cubicBezTo>
                  <a:cubicBezTo>
                    <a:pt x="120" y="7"/>
                    <a:pt x="117" y="10"/>
                    <a:pt x="117" y="1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9" y="32"/>
                    <a:pt x="122" y="32"/>
                    <a:pt x="124" y="32"/>
                  </a:cubicBezTo>
                  <a:cubicBezTo>
                    <a:pt x="126" y="32"/>
                    <a:pt x="129" y="32"/>
                    <a:pt x="131" y="33"/>
                  </a:cubicBezTo>
                  <a:close/>
                  <a:moveTo>
                    <a:pt x="194" y="65"/>
                  </a:moveTo>
                  <a:cubicBezTo>
                    <a:pt x="207" y="51"/>
                    <a:pt x="207" y="51"/>
                    <a:pt x="207" y="51"/>
                  </a:cubicBezTo>
                  <a:cubicBezTo>
                    <a:pt x="210" y="49"/>
                    <a:pt x="210" y="44"/>
                    <a:pt x="207" y="42"/>
                  </a:cubicBezTo>
                  <a:cubicBezTo>
                    <a:pt x="204" y="39"/>
                    <a:pt x="200" y="39"/>
                    <a:pt x="197" y="42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6" y="56"/>
                    <a:pt x="187" y="58"/>
                    <a:pt x="189" y="59"/>
                  </a:cubicBezTo>
                  <a:cubicBezTo>
                    <a:pt x="191" y="61"/>
                    <a:pt x="192" y="63"/>
                    <a:pt x="194" y="65"/>
                  </a:cubicBezTo>
                  <a:close/>
                  <a:moveTo>
                    <a:pt x="13" y="118"/>
                  </a:moveTo>
                  <a:cubicBezTo>
                    <a:pt x="10" y="118"/>
                    <a:pt x="6" y="121"/>
                    <a:pt x="6" y="125"/>
                  </a:cubicBezTo>
                  <a:cubicBezTo>
                    <a:pt x="6" y="129"/>
                    <a:pt x="10" y="132"/>
                    <a:pt x="1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29"/>
                    <a:pt x="33" y="127"/>
                    <a:pt x="33" y="124"/>
                  </a:cubicBezTo>
                  <a:cubicBezTo>
                    <a:pt x="33" y="122"/>
                    <a:pt x="33" y="120"/>
                    <a:pt x="33" y="118"/>
                  </a:cubicBezTo>
                  <a:lnTo>
                    <a:pt x="13" y="118"/>
                  </a:lnTo>
                  <a:close/>
                  <a:moveTo>
                    <a:pt x="193" y="184"/>
                  </a:moveTo>
                  <a:cubicBezTo>
                    <a:pt x="191" y="186"/>
                    <a:pt x="190" y="187"/>
                    <a:pt x="189" y="189"/>
                  </a:cubicBezTo>
                  <a:cubicBezTo>
                    <a:pt x="187" y="190"/>
                    <a:pt x="185" y="192"/>
                    <a:pt x="183" y="194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7" y="208"/>
                    <a:pt x="199" y="209"/>
                    <a:pt x="201" y="209"/>
                  </a:cubicBezTo>
                  <a:cubicBezTo>
                    <a:pt x="202" y="209"/>
                    <a:pt x="204" y="208"/>
                    <a:pt x="206" y="207"/>
                  </a:cubicBezTo>
                  <a:cubicBezTo>
                    <a:pt x="208" y="204"/>
                    <a:pt x="208" y="200"/>
                    <a:pt x="206" y="197"/>
                  </a:cubicBezTo>
                  <a:lnTo>
                    <a:pt x="193" y="184"/>
                  </a:lnTo>
                  <a:close/>
                  <a:moveTo>
                    <a:pt x="124" y="215"/>
                  </a:moveTo>
                  <a:cubicBezTo>
                    <a:pt x="122" y="215"/>
                    <a:pt x="119" y="215"/>
                    <a:pt x="117" y="215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17" y="240"/>
                    <a:pt x="120" y="243"/>
                    <a:pt x="124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8" y="243"/>
                    <a:pt x="131" y="240"/>
                    <a:pt x="131" y="236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9" y="215"/>
                    <a:pt x="126" y="215"/>
                    <a:pt x="124" y="215"/>
                  </a:cubicBezTo>
                  <a:close/>
                  <a:moveTo>
                    <a:pt x="55" y="184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8" y="201"/>
                    <a:pt x="38" y="206"/>
                    <a:pt x="41" y="208"/>
                  </a:cubicBezTo>
                  <a:cubicBezTo>
                    <a:pt x="42" y="210"/>
                    <a:pt x="44" y="210"/>
                    <a:pt x="46" y="210"/>
                  </a:cubicBezTo>
                  <a:cubicBezTo>
                    <a:pt x="48" y="210"/>
                    <a:pt x="49" y="210"/>
                    <a:pt x="51" y="208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3" y="192"/>
                    <a:pt x="61" y="190"/>
                    <a:pt x="59" y="188"/>
                  </a:cubicBezTo>
                  <a:cubicBezTo>
                    <a:pt x="58" y="187"/>
                    <a:pt x="57" y="186"/>
                    <a:pt x="55" y="184"/>
                  </a:cubicBezTo>
                  <a:close/>
                  <a:moveTo>
                    <a:pt x="124" y="75"/>
                  </a:moveTo>
                  <a:cubicBezTo>
                    <a:pt x="98" y="75"/>
                    <a:pt x="76" y="97"/>
                    <a:pt x="76" y="124"/>
                  </a:cubicBezTo>
                  <a:cubicBezTo>
                    <a:pt x="76" y="150"/>
                    <a:pt x="98" y="172"/>
                    <a:pt x="124" y="172"/>
                  </a:cubicBezTo>
                  <a:cubicBezTo>
                    <a:pt x="151" y="172"/>
                    <a:pt x="173" y="150"/>
                    <a:pt x="173" y="124"/>
                  </a:cubicBezTo>
                  <a:cubicBezTo>
                    <a:pt x="173" y="97"/>
                    <a:pt x="151" y="75"/>
                    <a:pt x="1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5"/>
            <p:cNvSpPr>
              <a:spLocks noEditPoints="1"/>
            </p:cNvSpPr>
            <p:nvPr/>
          </p:nvSpPr>
          <p:spPr bwMode="auto">
            <a:xfrm>
              <a:off x="9305898" y="4231545"/>
              <a:ext cx="274530" cy="274530"/>
            </a:xfrm>
            <a:custGeom>
              <a:avLst/>
              <a:gdLst>
                <a:gd name="T0" fmla="*/ 121 w 260"/>
                <a:gd name="T1" fmla="*/ 109 h 261"/>
                <a:gd name="T2" fmla="*/ 120 w 260"/>
                <a:gd name="T3" fmla="*/ 133 h 261"/>
                <a:gd name="T4" fmla="*/ 107 w 260"/>
                <a:gd name="T5" fmla="*/ 133 h 261"/>
                <a:gd name="T6" fmla="*/ 121 w 260"/>
                <a:gd name="T7" fmla="*/ 109 h 261"/>
                <a:gd name="T8" fmla="*/ 125 w 260"/>
                <a:gd name="T9" fmla="*/ 0 h 261"/>
                <a:gd name="T10" fmla="*/ 51 w 260"/>
                <a:gd name="T11" fmla="*/ 44 h 261"/>
                <a:gd name="T12" fmla="*/ 41 w 260"/>
                <a:gd name="T13" fmla="*/ 226 h 261"/>
                <a:gd name="T14" fmla="*/ 125 w 260"/>
                <a:gd name="T15" fmla="*/ 248 h 261"/>
                <a:gd name="T16" fmla="*/ 41 w 260"/>
                <a:gd name="T17" fmla="*/ 226 h 261"/>
                <a:gd name="T18" fmla="*/ 0 w 260"/>
                <a:gd name="T19" fmla="*/ 136 h 261"/>
                <a:gd name="T20" fmla="*/ 43 w 260"/>
                <a:gd name="T21" fmla="*/ 210 h 261"/>
                <a:gd name="T22" fmla="*/ 43 w 260"/>
                <a:gd name="T23" fmla="*/ 51 h 261"/>
                <a:gd name="T24" fmla="*/ 0 w 260"/>
                <a:gd name="T25" fmla="*/ 126 h 261"/>
                <a:gd name="T26" fmla="*/ 43 w 260"/>
                <a:gd name="T27" fmla="*/ 51 h 261"/>
                <a:gd name="T28" fmla="*/ 260 w 260"/>
                <a:gd name="T29" fmla="*/ 126 h 261"/>
                <a:gd name="T30" fmla="*/ 217 w 260"/>
                <a:gd name="T31" fmla="*/ 51 h 261"/>
                <a:gd name="T32" fmla="*/ 218 w 260"/>
                <a:gd name="T33" fmla="*/ 35 h 261"/>
                <a:gd name="T34" fmla="*/ 135 w 260"/>
                <a:gd name="T35" fmla="*/ 13 h 261"/>
                <a:gd name="T36" fmla="*/ 218 w 260"/>
                <a:gd name="T37" fmla="*/ 35 h 261"/>
                <a:gd name="T38" fmla="*/ 135 w 260"/>
                <a:gd name="T39" fmla="*/ 261 h 261"/>
                <a:gd name="T40" fmla="*/ 209 w 260"/>
                <a:gd name="T41" fmla="*/ 217 h 261"/>
                <a:gd name="T42" fmla="*/ 130 w 260"/>
                <a:gd name="T43" fmla="*/ 238 h 261"/>
                <a:gd name="T44" fmla="*/ 130 w 260"/>
                <a:gd name="T45" fmla="*/ 23 h 261"/>
                <a:gd name="T46" fmla="*/ 130 w 260"/>
                <a:gd name="T47" fmla="*/ 238 h 261"/>
                <a:gd name="T48" fmla="*/ 65 w 260"/>
                <a:gd name="T49" fmla="*/ 146 h 261"/>
                <a:gd name="T50" fmla="*/ 71 w 260"/>
                <a:gd name="T51" fmla="*/ 141 h 261"/>
                <a:gd name="T52" fmla="*/ 66 w 260"/>
                <a:gd name="T53" fmla="*/ 97 h 261"/>
                <a:gd name="T54" fmla="*/ 50 w 260"/>
                <a:gd name="T55" fmla="*/ 113 h 261"/>
                <a:gd name="T56" fmla="*/ 73 w 260"/>
                <a:gd name="T57" fmla="*/ 117 h 261"/>
                <a:gd name="T58" fmla="*/ 46 w 260"/>
                <a:gd name="T59" fmla="*/ 149 h 261"/>
                <a:gd name="T60" fmla="*/ 88 w 260"/>
                <a:gd name="T61" fmla="*/ 157 h 261"/>
                <a:gd name="T62" fmla="*/ 141 w 260"/>
                <a:gd name="T63" fmla="*/ 133 h 261"/>
                <a:gd name="T64" fmla="*/ 134 w 260"/>
                <a:gd name="T65" fmla="*/ 98 h 261"/>
                <a:gd name="T66" fmla="*/ 94 w 260"/>
                <a:gd name="T67" fmla="*/ 134 h 261"/>
                <a:gd name="T68" fmla="*/ 120 w 260"/>
                <a:gd name="T69" fmla="*/ 143 h 261"/>
                <a:gd name="T70" fmla="*/ 134 w 260"/>
                <a:gd name="T71" fmla="*/ 157 h 261"/>
                <a:gd name="T72" fmla="*/ 141 w 260"/>
                <a:gd name="T73" fmla="*/ 143 h 261"/>
                <a:gd name="T74" fmla="*/ 160 w 260"/>
                <a:gd name="T75" fmla="*/ 89 h 261"/>
                <a:gd name="T76" fmla="*/ 151 w 260"/>
                <a:gd name="T77" fmla="*/ 180 h 261"/>
                <a:gd name="T78" fmla="*/ 160 w 260"/>
                <a:gd name="T79" fmla="*/ 89 h 261"/>
                <a:gd name="T80" fmla="*/ 215 w 260"/>
                <a:gd name="T81" fmla="*/ 107 h 261"/>
                <a:gd name="T82" fmla="*/ 173 w 260"/>
                <a:gd name="T83" fmla="*/ 98 h 261"/>
                <a:gd name="T84" fmla="*/ 200 w 260"/>
                <a:gd name="T85" fmla="*/ 110 h 261"/>
                <a:gd name="T86" fmla="*/ 176 w 260"/>
                <a:gd name="T87" fmla="*/ 157 h 261"/>
                <a:gd name="T88" fmla="*/ 217 w 260"/>
                <a:gd name="T89" fmla="*/ 210 h 261"/>
                <a:gd name="T90" fmla="*/ 260 w 260"/>
                <a:gd name="T91" fmla="*/ 136 h 261"/>
                <a:gd name="T92" fmla="*/ 217 w 260"/>
                <a:gd name="T93" fmla="*/ 2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261">
                  <a:moveTo>
                    <a:pt x="121" y="109"/>
                  </a:moveTo>
                  <a:cubicBezTo>
                    <a:pt x="121" y="109"/>
                    <a:pt x="121" y="109"/>
                    <a:pt x="121" y="109"/>
                  </a:cubicBezTo>
                  <a:cubicBezTo>
                    <a:pt x="121" y="113"/>
                    <a:pt x="120" y="116"/>
                    <a:pt x="120" y="120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16"/>
                    <a:pt x="119" y="113"/>
                    <a:pt x="121" y="109"/>
                  </a:cubicBezTo>
                  <a:close/>
                  <a:moveTo>
                    <a:pt x="125" y="13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93" y="2"/>
                    <a:pt x="64" y="15"/>
                    <a:pt x="41" y="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70" y="26"/>
                    <a:pt x="96" y="15"/>
                    <a:pt x="125" y="13"/>
                  </a:cubicBezTo>
                  <a:close/>
                  <a:moveTo>
                    <a:pt x="41" y="226"/>
                  </a:moveTo>
                  <a:cubicBezTo>
                    <a:pt x="64" y="247"/>
                    <a:pt x="93" y="260"/>
                    <a:pt x="125" y="261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96" y="247"/>
                    <a:pt x="70" y="235"/>
                    <a:pt x="51" y="217"/>
                  </a:cubicBezTo>
                  <a:lnTo>
                    <a:pt x="41" y="226"/>
                  </a:lnTo>
                  <a:close/>
                  <a:moveTo>
                    <a:pt x="13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1" y="168"/>
                    <a:pt x="14" y="197"/>
                    <a:pt x="34" y="21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25" y="190"/>
                    <a:pt x="14" y="164"/>
                    <a:pt x="13" y="136"/>
                  </a:cubicBezTo>
                  <a:close/>
                  <a:moveTo>
                    <a:pt x="43" y="51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4" y="64"/>
                    <a:pt x="1" y="94"/>
                    <a:pt x="0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4" y="97"/>
                    <a:pt x="25" y="71"/>
                    <a:pt x="43" y="51"/>
                  </a:cubicBezTo>
                  <a:close/>
                  <a:moveTo>
                    <a:pt x="248" y="126"/>
                  </a:moveTo>
                  <a:cubicBezTo>
                    <a:pt x="260" y="126"/>
                    <a:pt x="260" y="126"/>
                    <a:pt x="260" y="126"/>
                  </a:cubicBezTo>
                  <a:cubicBezTo>
                    <a:pt x="259" y="93"/>
                    <a:pt x="246" y="64"/>
                    <a:pt x="226" y="42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35" y="71"/>
                    <a:pt x="246" y="97"/>
                    <a:pt x="248" y="126"/>
                  </a:cubicBezTo>
                  <a:close/>
                  <a:moveTo>
                    <a:pt x="218" y="35"/>
                  </a:moveTo>
                  <a:cubicBezTo>
                    <a:pt x="196" y="14"/>
                    <a:pt x="167" y="2"/>
                    <a:pt x="135" y="0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64" y="14"/>
                    <a:pt x="190" y="26"/>
                    <a:pt x="209" y="44"/>
                  </a:cubicBezTo>
                  <a:lnTo>
                    <a:pt x="218" y="35"/>
                  </a:lnTo>
                  <a:close/>
                  <a:moveTo>
                    <a:pt x="135" y="248"/>
                  </a:moveTo>
                  <a:cubicBezTo>
                    <a:pt x="135" y="261"/>
                    <a:pt x="135" y="261"/>
                    <a:pt x="135" y="261"/>
                  </a:cubicBezTo>
                  <a:cubicBezTo>
                    <a:pt x="167" y="260"/>
                    <a:pt x="196" y="247"/>
                    <a:pt x="218" y="226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190" y="236"/>
                    <a:pt x="164" y="247"/>
                    <a:pt x="135" y="248"/>
                  </a:cubicBezTo>
                  <a:close/>
                  <a:moveTo>
                    <a:pt x="130" y="238"/>
                  </a:moveTo>
                  <a:cubicBezTo>
                    <a:pt x="71" y="238"/>
                    <a:pt x="23" y="190"/>
                    <a:pt x="23" y="131"/>
                  </a:cubicBezTo>
                  <a:cubicBezTo>
                    <a:pt x="23" y="71"/>
                    <a:pt x="71" y="23"/>
                    <a:pt x="130" y="23"/>
                  </a:cubicBezTo>
                  <a:cubicBezTo>
                    <a:pt x="189" y="23"/>
                    <a:pt x="238" y="71"/>
                    <a:pt x="238" y="131"/>
                  </a:cubicBezTo>
                  <a:cubicBezTo>
                    <a:pt x="238" y="190"/>
                    <a:pt x="189" y="238"/>
                    <a:pt x="130" y="238"/>
                  </a:cubicBezTo>
                  <a:close/>
                  <a:moveTo>
                    <a:pt x="88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9" y="134"/>
                    <a:pt x="86" y="126"/>
                    <a:pt x="86" y="116"/>
                  </a:cubicBezTo>
                  <a:cubicBezTo>
                    <a:pt x="86" y="105"/>
                    <a:pt x="79" y="97"/>
                    <a:pt x="66" y="97"/>
                  </a:cubicBezTo>
                  <a:cubicBezTo>
                    <a:pt x="58" y="97"/>
                    <a:pt x="51" y="100"/>
                    <a:pt x="46" y="10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3" y="111"/>
                    <a:pt x="58" y="108"/>
                    <a:pt x="63" y="108"/>
                  </a:cubicBezTo>
                  <a:cubicBezTo>
                    <a:pt x="70" y="108"/>
                    <a:pt x="73" y="112"/>
                    <a:pt x="73" y="117"/>
                  </a:cubicBezTo>
                  <a:cubicBezTo>
                    <a:pt x="72" y="124"/>
                    <a:pt x="66" y="131"/>
                    <a:pt x="53" y="14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88" y="157"/>
                    <a:pt x="88" y="157"/>
                    <a:pt x="88" y="157"/>
                  </a:cubicBezTo>
                  <a:lnTo>
                    <a:pt x="88" y="146"/>
                  </a:lnTo>
                  <a:close/>
                  <a:moveTo>
                    <a:pt x="141" y="133"/>
                  </a:moveTo>
                  <a:cubicBezTo>
                    <a:pt x="134" y="133"/>
                    <a:pt x="134" y="133"/>
                    <a:pt x="134" y="133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41" y="143"/>
                    <a:pt x="141" y="143"/>
                    <a:pt x="141" y="143"/>
                  </a:cubicBezTo>
                  <a:lnTo>
                    <a:pt x="141" y="133"/>
                  </a:lnTo>
                  <a:close/>
                  <a:moveTo>
                    <a:pt x="160" y="89"/>
                  </a:moveTo>
                  <a:cubicBezTo>
                    <a:pt x="151" y="89"/>
                    <a:pt x="151" y="89"/>
                    <a:pt x="151" y="89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9"/>
                  </a:lnTo>
                  <a:close/>
                  <a:moveTo>
                    <a:pt x="190" y="157"/>
                  </a:moveTo>
                  <a:cubicBezTo>
                    <a:pt x="215" y="107"/>
                    <a:pt x="215" y="107"/>
                    <a:pt x="215" y="107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176" y="157"/>
                    <a:pt x="176" y="157"/>
                    <a:pt x="176" y="157"/>
                  </a:cubicBezTo>
                  <a:lnTo>
                    <a:pt x="190" y="157"/>
                  </a:lnTo>
                  <a:close/>
                  <a:moveTo>
                    <a:pt x="217" y="210"/>
                  </a:moveTo>
                  <a:cubicBezTo>
                    <a:pt x="226" y="219"/>
                    <a:pt x="226" y="219"/>
                    <a:pt x="226" y="219"/>
                  </a:cubicBezTo>
                  <a:cubicBezTo>
                    <a:pt x="246" y="197"/>
                    <a:pt x="259" y="168"/>
                    <a:pt x="260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6" y="164"/>
                    <a:pt x="235" y="190"/>
                    <a:pt x="217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10017350" y="2508453"/>
            <a:ext cx="179911" cy="179911"/>
          </a:xfrm>
          <a:prstGeom prst="ellipse">
            <a:avLst/>
          </a:pr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141705" y="4026659"/>
            <a:ext cx="179911" cy="179911"/>
          </a:xfrm>
          <a:prstGeom prst="ellipse">
            <a:avLst/>
          </a:pr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456138" y="2325663"/>
            <a:ext cx="179911" cy="179911"/>
          </a:xfrm>
          <a:prstGeom prst="ellipse">
            <a:avLst/>
          </a:pr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489766" y="4072356"/>
            <a:ext cx="179911" cy="1799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5"/>
          <p:cNvSpPr txBox="1"/>
          <p:nvPr/>
        </p:nvSpPr>
        <p:spPr>
          <a:xfrm>
            <a:off x="5101590" y="2687955"/>
            <a:ext cx="1908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99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1111</a:t>
            </a:r>
            <a:endParaRPr lang="zh-CN" altLang="en-US" sz="3200" dirty="0">
              <a:solidFill>
                <a:srgbClr val="0099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5"/>
          <p:cNvSpPr txBox="1"/>
          <p:nvPr/>
        </p:nvSpPr>
        <p:spPr>
          <a:xfrm>
            <a:off x="9853930" y="2590800"/>
            <a:ext cx="2289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 dirty="0">
                <a:solidFill>
                  <a:srgbClr val="FF6600"/>
                </a:solidFill>
              </a:rPr>
              <a:t>    333</a:t>
            </a:r>
            <a:endParaRPr lang="en-US" altLang="zh-CN" sz="2800" dirty="0">
              <a:solidFill>
                <a:srgbClr val="FF6600"/>
              </a:solidFill>
            </a:endParaRPr>
          </a:p>
        </p:txBody>
      </p:sp>
      <p:sp>
        <p:nvSpPr>
          <p:cNvPr id="48" name="文本框 5"/>
          <p:cNvSpPr txBox="1"/>
          <p:nvPr/>
        </p:nvSpPr>
        <p:spPr>
          <a:xfrm>
            <a:off x="4805680" y="4470400"/>
            <a:ext cx="2399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3200" dirty="0">
                <a:solidFill>
                  <a:srgbClr val="00B050"/>
                </a:solidFill>
              </a:rPr>
              <a:t>222</a:t>
            </a:r>
            <a:endParaRPr lang="en-US" altLang="zh-CN" sz="2800" dirty="0">
              <a:solidFill>
                <a:srgbClr val="00B050"/>
              </a:solidFill>
            </a:endParaRPr>
          </a:p>
        </p:txBody>
      </p:sp>
      <p:sp>
        <p:nvSpPr>
          <p:cNvPr id="51" name="文本框 5"/>
          <p:cNvSpPr txBox="1"/>
          <p:nvPr/>
        </p:nvSpPr>
        <p:spPr>
          <a:xfrm>
            <a:off x="10003155" y="4232275"/>
            <a:ext cx="2139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 dirty="0">
                <a:solidFill>
                  <a:srgbClr val="FFC000"/>
                </a:solidFill>
              </a:rPr>
              <a:t>444</a:t>
            </a:r>
            <a:endParaRPr lang="en-US" altLang="zh-CN" sz="2800" dirty="0">
              <a:solidFill>
                <a:srgbClr val="FFC000"/>
              </a:solidFill>
            </a:endParaRPr>
          </a:p>
        </p:txBody>
      </p:sp>
      <p:sp>
        <p:nvSpPr>
          <p:cNvPr id="54" name="Freeform 512"/>
          <p:cNvSpPr/>
          <p:nvPr/>
        </p:nvSpPr>
        <p:spPr bwMode="auto">
          <a:xfrm>
            <a:off x="836363" y="1718462"/>
            <a:ext cx="168192" cy="333211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395" tIns="45697" rIns="91395" bIns="45697" numCol="1" anchor="t" anchorCtr="0" compatLnSpc="1"/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59" name="矩形 5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733748" y="3274394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grpSp>
        <p:nvGrpSpPr>
          <p:cNvPr id="23555" name="组合 4"/>
          <p:cNvGrpSpPr/>
          <p:nvPr/>
        </p:nvGrpSpPr>
        <p:grpSpPr bwMode="auto">
          <a:xfrm>
            <a:off x="7620" y="19787"/>
            <a:ext cx="12191365" cy="1015898"/>
            <a:chOff x="21432" y="5933256"/>
            <a:chExt cx="9144000" cy="774004"/>
          </a:xfrm>
        </p:grpSpPr>
        <p:sp>
          <p:nvSpPr>
            <p:cNvPr id="17" name="流程图: 过程 16"/>
            <p:cNvSpPr/>
            <p:nvPr/>
          </p:nvSpPr>
          <p:spPr>
            <a:xfrm>
              <a:off x="21432" y="5933256"/>
              <a:ext cx="9144000" cy="774004"/>
            </a:xfrm>
            <a:prstGeom prst="flowChartProcess">
              <a:avLst/>
            </a:prstGeom>
            <a:solidFill>
              <a:srgbClr val="0066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23558" name="文本框 2"/>
            <p:cNvSpPr txBox="1">
              <a:spLocks noChangeArrowheads="1"/>
            </p:cNvSpPr>
            <p:nvPr/>
          </p:nvSpPr>
          <p:spPr bwMode="auto">
            <a:xfrm>
              <a:off x="357206" y="6121417"/>
              <a:ext cx="7215087" cy="3976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二、目录题目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527290" y="5485130"/>
            <a:ext cx="23774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555</a:t>
            </a:r>
            <a:endParaRPr lang="en-US" altLang="zh-CN" sz="2800" dirty="0">
              <a:solidFill>
                <a:schemeClr val="tx1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0" name="Freeform 512"/>
          <p:cNvSpPr/>
          <p:nvPr/>
        </p:nvSpPr>
        <p:spPr bwMode="auto">
          <a:xfrm>
            <a:off x="836363" y="2950362"/>
            <a:ext cx="168192" cy="333211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395" tIns="45697" rIns="91395" bIns="45697" numCol="1" anchor="t" anchorCtr="0" compatLnSpc="1"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21" name="Freeform 512"/>
          <p:cNvSpPr/>
          <p:nvPr/>
        </p:nvSpPr>
        <p:spPr bwMode="auto">
          <a:xfrm>
            <a:off x="836363" y="4232427"/>
            <a:ext cx="168192" cy="333211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395" tIns="45697" rIns="91395" bIns="45697" numCol="1" anchor="t" anchorCtr="0" compatLnSpc="1"/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347901" y="5305526"/>
            <a:ext cx="179911" cy="1799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706620" y="6138545"/>
            <a:ext cx="2778125" cy="604801"/>
            <a:chOff x="4652645" y="5918200"/>
            <a:chExt cx="2548890" cy="76002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2645" y="5918200"/>
              <a:ext cx="538480" cy="62801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5191125" y="6031865"/>
              <a:ext cx="1471930" cy="6463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4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与更好的你相遇</a:t>
              </a:r>
              <a:endParaRPr lang="zh-CN" alt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/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Be a better you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3055" y="5918200"/>
              <a:ext cx="538480" cy="628015"/>
            </a:xfrm>
            <a:prstGeom prst="rect">
              <a:avLst/>
            </a:prstGeom>
          </p:spPr>
        </p:pic>
      </p:grpSp>
      <p:pic>
        <p:nvPicPr>
          <p:cNvPr id="31" name="图片 30" descr="dfac33d3ff4738772600b872ea63d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-139065"/>
            <a:ext cx="3061335" cy="137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/>
          <p:nvPr/>
        </p:nvSpPr>
        <p:spPr bwMode="auto">
          <a:xfrm>
            <a:off x="4012884" y="3972652"/>
            <a:ext cx="1758052" cy="1758061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395" tIns="45697" rIns="91395" bIns="45697" numCol="1" anchor="t" anchorCtr="0" compatLnSpc="1"/>
          <a:lstStyle/>
          <a:p>
            <a:endParaRPr lang="zh-CN" altLang="en-US"/>
          </a:p>
        </p:txBody>
      </p:sp>
      <p:sp>
        <p:nvSpPr>
          <p:cNvPr id="7" name="Freeform 50"/>
          <p:cNvSpPr/>
          <p:nvPr/>
        </p:nvSpPr>
        <p:spPr bwMode="auto">
          <a:xfrm>
            <a:off x="6928269" y="2309801"/>
            <a:ext cx="1758052" cy="1758061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5" tIns="45697" rIns="91395" bIns="45697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077200" y="3657600"/>
            <a:ext cx="1498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44444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41450" y="3810000"/>
            <a:ext cx="2105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1111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7515" y="5408930"/>
            <a:ext cx="2039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2222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29200" y="1295400"/>
            <a:ext cx="166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3333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0825" y="1373505"/>
            <a:ext cx="9819005" cy="475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/>
                <a:cs typeface="微软雅黑" panose="020B0503020204020204" charset="-122"/>
              </a:rPr>
              <a:t>111111</a:t>
            </a:r>
            <a:endParaRPr lang="en-US" altLang="zh-CN" sz="2800" b="1" dirty="0">
              <a:solidFill>
                <a:schemeClr val="tx1"/>
              </a:solidFill>
              <a:effectLst/>
              <a:cs typeface="微软雅黑" panose="020B0503020204020204" charset="-122"/>
            </a:endParaRPr>
          </a:p>
        </p:txBody>
      </p:sp>
      <p:grpSp>
        <p:nvGrpSpPr>
          <p:cNvPr id="23555" name="组合 4"/>
          <p:cNvGrpSpPr/>
          <p:nvPr/>
        </p:nvGrpSpPr>
        <p:grpSpPr bwMode="auto">
          <a:xfrm>
            <a:off x="-23495" y="-635"/>
            <a:ext cx="12278995" cy="1064259"/>
            <a:chOff x="48252" y="5898736"/>
            <a:chExt cx="9143852" cy="691856"/>
          </a:xfrm>
        </p:grpSpPr>
        <p:sp>
          <p:nvSpPr>
            <p:cNvPr id="2" name="流程图: 过程 1"/>
            <p:cNvSpPr/>
            <p:nvPr/>
          </p:nvSpPr>
          <p:spPr>
            <a:xfrm>
              <a:off x="48252" y="5898736"/>
              <a:ext cx="9143852" cy="691856"/>
            </a:xfrm>
            <a:prstGeom prst="flowChartProcess">
              <a:avLst/>
            </a:prstGeom>
            <a:solidFill>
              <a:srgbClr val="0066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23558" name="文本框 2"/>
            <p:cNvSpPr txBox="1">
              <a:spLocks noChangeArrowheads="1"/>
            </p:cNvSpPr>
            <p:nvPr/>
          </p:nvSpPr>
          <p:spPr bwMode="auto">
            <a:xfrm>
              <a:off x="440260" y="6116074"/>
              <a:ext cx="7093161" cy="3393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三</a:t>
              </a: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、目录题目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35744" y="1846051"/>
            <a:ext cx="3889528" cy="4078627"/>
            <a:chOff x="7758" y="2994"/>
            <a:chExt cx="6125" cy="6423"/>
          </a:xfrm>
        </p:grpSpPr>
        <p:sp>
          <p:nvSpPr>
            <p:cNvPr id="5" name="Freeform 40"/>
            <p:cNvSpPr/>
            <p:nvPr/>
          </p:nvSpPr>
          <p:spPr bwMode="auto">
            <a:xfrm>
              <a:off x="7758" y="3484"/>
              <a:ext cx="2769" cy="2769"/>
            </a:xfrm>
            <a:custGeom>
              <a:avLst/>
              <a:gdLst>
                <a:gd name="T0" fmla="*/ 1187 w 1187"/>
                <a:gd name="T1" fmla="*/ 168 h 1187"/>
                <a:gd name="T2" fmla="*/ 1187 w 1187"/>
                <a:gd name="T3" fmla="*/ 0 h 1187"/>
                <a:gd name="T4" fmla="*/ 0 w 1187"/>
                <a:gd name="T5" fmla="*/ 1187 h 1187"/>
                <a:gd name="T6" fmla="*/ 168 w 1187"/>
                <a:gd name="T7" fmla="*/ 1187 h 1187"/>
                <a:gd name="T8" fmla="*/ 1187 w 1187"/>
                <a:gd name="T9" fmla="*/ 16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187" y="168"/>
                  </a:moveTo>
                  <a:cubicBezTo>
                    <a:pt x="1187" y="0"/>
                    <a:pt x="1187" y="0"/>
                    <a:pt x="1187" y="0"/>
                  </a:cubicBezTo>
                  <a:cubicBezTo>
                    <a:pt x="531" y="0"/>
                    <a:pt x="0" y="531"/>
                    <a:pt x="0" y="1187"/>
                  </a:cubicBezTo>
                  <a:cubicBezTo>
                    <a:pt x="168" y="1187"/>
                    <a:pt x="168" y="1187"/>
                    <a:pt x="168" y="1187"/>
                  </a:cubicBezTo>
                  <a:cubicBezTo>
                    <a:pt x="168" y="624"/>
                    <a:pt x="624" y="168"/>
                    <a:pt x="1187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165100" dist="1143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0"/>
            <p:cNvSpPr/>
            <p:nvPr/>
          </p:nvSpPr>
          <p:spPr bwMode="auto">
            <a:xfrm>
              <a:off x="10520" y="3487"/>
              <a:ext cx="2769" cy="2769"/>
            </a:xfrm>
            <a:custGeom>
              <a:avLst/>
              <a:gdLst>
                <a:gd name="T0" fmla="*/ 1019 w 1187"/>
                <a:gd name="T1" fmla="*/ 1187 h 1187"/>
                <a:gd name="T2" fmla="*/ 1187 w 1187"/>
                <a:gd name="T3" fmla="*/ 1187 h 1187"/>
                <a:gd name="T4" fmla="*/ 0 w 1187"/>
                <a:gd name="T5" fmla="*/ 0 h 1187"/>
                <a:gd name="T6" fmla="*/ 0 w 1187"/>
                <a:gd name="T7" fmla="*/ 168 h 1187"/>
                <a:gd name="T8" fmla="*/ 1019 w 1187"/>
                <a:gd name="T9" fmla="*/ 118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019" y="1187"/>
                  </a:moveTo>
                  <a:cubicBezTo>
                    <a:pt x="1187" y="1187"/>
                    <a:pt x="1187" y="1187"/>
                    <a:pt x="1187" y="1187"/>
                  </a:cubicBezTo>
                  <a:cubicBezTo>
                    <a:pt x="1187" y="531"/>
                    <a:pt x="656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563" y="168"/>
                    <a:pt x="1019" y="624"/>
                    <a:pt x="1019" y="11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165100" dist="114300" dir="6600000">
                <a:prstClr val="black">
                  <a:alpha val="50000"/>
                </a:prstClr>
              </a:innerShdw>
            </a:effectLst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3"/>
            <p:cNvSpPr/>
            <p:nvPr/>
          </p:nvSpPr>
          <p:spPr bwMode="auto">
            <a:xfrm>
              <a:off x="10520" y="6253"/>
              <a:ext cx="2769" cy="2769"/>
            </a:xfrm>
            <a:custGeom>
              <a:avLst/>
              <a:gdLst>
                <a:gd name="T0" fmla="*/ 1187 w 1187"/>
                <a:gd name="T1" fmla="*/ 0 h 1187"/>
                <a:gd name="T2" fmla="*/ 1019 w 1187"/>
                <a:gd name="T3" fmla="*/ 0 h 1187"/>
                <a:gd name="T4" fmla="*/ 0 w 1187"/>
                <a:gd name="T5" fmla="*/ 1019 h 1187"/>
                <a:gd name="T6" fmla="*/ 0 w 1187"/>
                <a:gd name="T7" fmla="*/ 1187 h 1187"/>
                <a:gd name="T8" fmla="*/ 1187 w 1187"/>
                <a:gd name="T9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1187">
                  <a:moveTo>
                    <a:pt x="1187" y="0"/>
                  </a:moveTo>
                  <a:cubicBezTo>
                    <a:pt x="1019" y="0"/>
                    <a:pt x="1019" y="0"/>
                    <a:pt x="1019" y="0"/>
                  </a:cubicBezTo>
                  <a:cubicBezTo>
                    <a:pt x="1019" y="563"/>
                    <a:pt x="563" y="1019"/>
                    <a:pt x="0" y="1019"/>
                  </a:cubicBezTo>
                  <a:cubicBezTo>
                    <a:pt x="0" y="1187"/>
                    <a:pt x="0" y="1187"/>
                    <a:pt x="0" y="1187"/>
                  </a:cubicBezTo>
                  <a:cubicBezTo>
                    <a:pt x="656" y="1187"/>
                    <a:pt x="1187" y="656"/>
                    <a:pt x="1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165100" dist="1143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9877" y="2994"/>
              <a:ext cx="1323" cy="1292"/>
              <a:chOff x="5413751" y="1710838"/>
              <a:chExt cx="840627" cy="82109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413751" y="1710838"/>
                <a:ext cx="821094" cy="8210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56"/>
              <p:cNvSpPr txBox="1"/>
              <p:nvPr/>
            </p:nvSpPr>
            <p:spPr>
              <a:xfrm>
                <a:off x="5475485" y="1767442"/>
                <a:ext cx="778893" cy="70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40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2590" y="5667"/>
              <a:ext cx="1293" cy="1292"/>
              <a:chOff x="7137259" y="3409157"/>
              <a:chExt cx="821577" cy="82109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7137259" y="3409157"/>
                <a:ext cx="821094" cy="8210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57"/>
              <p:cNvSpPr txBox="1"/>
              <p:nvPr/>
            </p:nvSpPr>
            <p:spPr>
              <a:xfrm>
                <a:off x="7179943" y="3484811"/>
                <a:ext cx="778893" cy="70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050" name="Picture 2" descr="E:\企业文化\企业文化图片\PNG\0 (51)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" y="4348"/>
              <a:ext cx="5235" cy="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组合 53"/>
            <p:cNvGrpSpPr/>
            <p:nvPr/>
          </p:nvGrpSpPr>
          <p:grpSpPr>
            <a:xfrm>
              <a:off x="9877" y="8125"/>
              <a:ext cx="1293" cy="1292"/>
              <a:chOff x="5413751" y="4970379"/>
              <a:chExt cx="821577" cy="82109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413751" y="4970379"/>
                <a:ext cx="821094" cy="8210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3500000" scaled="1"/>
                  <a:tileRect/>
                </a:gradFill>
              </a:ln>
              <a:effectLst>
                <a:outerShdw blurRad="1905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58"/>
              <p:cNvSpPr txBox="1"/>
              <p:nvPr/>
            </p:nvSpPr>
            <p:spPr>
              <a:xfrm>
                <a:off x="5456435" y="5065083"/>
                <a:ext cx="778893" cy="70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accent5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lang="zh-CN" altLang="en-US" sz="4000" dirty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0" name="椭圆 9"/>
          <p:cNvSpPr/>
          <p:nvPr/>
        </p:nvSpPr>
        <p:spPr>
          <a:xfrm>
            <a:off x="3512820" y="3540125"/>
            <a:ext cx="820420" cy="8204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59"/>
          <p:cNvSpPr txBox="1"/>
          <p:nvPr/>
        </p:nvSpPr>
        <p:spPr>
          <a:xfrm>
            <a:off x="3554730" y="3600450"/>
            <a:ext cx="7785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40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06620" y="6138545"/>
            <a:ext cx="2778125" cy="604801"/>
            <a:chOff x="4652645" y="5918200"/>
            <a:chExt cx="2548890" cy="76002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2645" y="5918200"/>
              <a:ext cx="538480" cy="62801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191125" y="6031865"/>
              <a:ext cx="1471930" cy="6463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4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与更好的你相遇</a:t>
              </a:r>
              <a:endParaRPr lang="zh-CN" alt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/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Be a better you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3055" y="5918200"/>
              <a:ext cx="538480" cy="628015"/>
            </a:xfrm>
            <a:prstGeom prst="rect">
              <a:avLst/>
            </a:prstGeom>
          </p:spPr>
        </p:pic>
      </p:grpSp>
      <p:pic>
        <p:nvPicPr>
          <p:cNvPr id="22" name="图片 21" descr="dfac33d3ff4738772600b872ea63d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65" y="-52070"/>
            <a:ext cx="3061335" cy="137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1375" y="4200525"/>
            <a:ext cx="7967663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   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宋体" panose="02010600030101010101" pitchFamily="2" charset="-122"/>
              <a:ea typeface="仿宋_GB2312" panose="02010609030101010101" charset="-122"/>
              <a:cs typeface="+mn-ea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宋体" panose="02010600030101010101" pitchFamily="2" charset="-122"/>
              <a:ea typeface="仿宋_GB2312" panose="02010609030101010101" charset="-122"/>
              <a:cs typeface="+mn-ea"/>
              <a:sym typeface="+mn-ea"/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0" y="6529705"/>
            <a:ext cx="12191365" cy="328295"/>
          </a:xfrm>
          <a:prstGeom prst="flowChartProcess">
            <a:avLst/>
          </a:prstGeom>
          <a:solidFill>
            <a:srgbClr val="00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3555" name="组合 4"/>
          <p:cNvGrpSpPr/>
          <p:nvPr/>
        </p:nvGrpSpPr>
        <p:grpSpPr bwMode="auto">
          <a:xfrm>
            <a:off x="0" y="-10679"/>
            <a:ext cx="12253508" cy="1139010"/>
            <a:chOff x="0" y="5864215"/>
            <a:chExt cx="9144000" cy="774004"/>
          </a:xfrm>
        </p:grpSpPr>
        <p:sp>
          <p:nvSpPr>
            <p:cNvPr id="10" name="流程图: 过程 9"/>
            <p:cNvSpPr/>
            <p:nvPr/>
          </p:nvSpPr>
          <p:spPr>
            <a:xfrm>
              <a:off x="0" y="5864215"/>
              <a:ext cx="9144000" cy="774004"/>
            </a:xfrm>
            <a:prstGeom prst="flowChartProcess">
              <a:avLst/>
            </a:prstGeom>
            <a:solidFill>
              <a:srgbClr val="0066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58" name="文本框 2"/>
            <p:cNvSpPr txBox="1">
              <a:spLocks noChangeArrowheads="1"/>
            </p:cNvSpPr>
            <p:nvPr/>
          </p:nvSpPr>
          <p:spPr bwMode="auto">
            <a:xfrm>
              <a:off x="299953" y="6074062"/>
              <a:ext cx="7221547" cy="354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四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、</a:t>
              </a:r>
              <a:r>
                <a:rPr kumimoji="0" lang="zh-CN" sz="2800" b="1" i="0" u="none" strike="noStrike" cap="none" spc="0" normalizeH="0" baseline="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目录题目</a:t>
              </a:r>
              <a:endParaRPr kumimoji="0" lang="zh-CN" sz="2800" b="1" i="0" u="none" strike="noStrike" cap="none" spc="0" normalizeH="0" baseline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244" name="文本框 99"/>
          <p:cNvSpPr txBox="1"/>
          <p:nvPr/>
        </p:nvSpPr>
        <p:spPr>
          <a:xfrm>
            <a:off x="1846263" y="1435751"/>
            <a:ext cx="86106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355600" algn="l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仿宋_GB2312" panose="02010609030101010101" charset="-122"/>
            </a:endParaRPr>
          </a:p>
          <a:p>
            <a:pPr marL="0" marR="0" lvl="0" indent="35560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仿宋_GB2312" panose="02010609030101010101" charset="-122"/>
              </a:rPr>
              <a:t>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839D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580" y="1676400"/>
            <a:ext cx="10785475" cy="324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endParaRPr lang="en-US" altLang="zh-CN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0" algn="l" defTabSz="914400">
              <a:lnSpc>
                <a:spcPts val="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altLang="zh-CN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0" algn="l" defTabSz="91440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altLang="zh-CN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0" algn="l" defTabSz="91440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altLang="zh-CN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0" algn="l" defTabSz="91440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1800" kern="100" dirty="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kern="1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endParaRPr lang="zh-CN" altLang="zh-CN" sz="28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圆角矩形 102"/>
          <p:cNvSpPr/>
          <p:nvPr/>
        </p:nvSpPr>
        <p:spPr bwMode="auto">
          <a:xfrm>
            <a:off x="1078138" y="1854223"/>
            <a:ext cx="259897" cy="26986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marL="0" marR="0" lvl="0" indent="0" algn="ctr" defTabSz="8013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圆角矩形 102"/>
          <p:cNvSpPr/>
          <p:nvPr/>
        </p:nvSpPr>
        <p:spPr bwMode="auto">
          <a:xfrm>
            <a:off x="1078138" y="2549548"/>
            <a:ext cx="259897" cy="26986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p>
            <a:pPr marL="0" marR="0" lvl="0" indent="0" algn="ctr" defTabSz="8013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角矩形 102"/>
          <p:cNvSpPr/>
          <p:nvPr/>
        </p:nvSpPr>
        <p:spPr bwMode="auto">
          <a:xfrm>
            <a:off x="1078138" y="3063263"/>
            <a:ext cx="259897" cy="26986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marL="0" marR="0" lvl="0" indent="0" algn="ctr" defTabSz="8013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圆角矩形 102"/>
          <p:cNvSpPr/>
          <p:nvPr/>
        </p:nvSpPr>
        <p:spPr bwMode="auto">
          <a:xfrm>
            <a:off x="1078138" y="3567453"/>
            <a:ext cx="259897" cy="26986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marL="0" marR="0" lvl="0" indent="0" algn="ctr" defTabSz="8013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102"/>
          <p:cNvSpPr/>
          <p:nvPr/>
        </p:nvSpPr>
        <p:spPr bwMode="auto">
          <a:xfrm>
            <a:off x="1078138" y="4057038"/>
            <a:ext cx="259897" cy="26986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noAutofit/>
          </a:bodyPr>
          <a:lstStyle/>
          <a:p>
            <a:pPr marL="0" marR="0" lvl="0" indent="0" algn="ctr" defTabSz="8013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06620" y="5895975"/>
            <a:ext cx="2778125" cy="604801"/>
            <a:chOff x="4652645" y="5918200"/>
            <a:chExt cx="2548890" cy="76002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52645" y="5918200"/>
              <a:ext cx="538480" cy="62801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191125" y="6031865"/>
              <a:ext cx="1471930" cy="6463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4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与更好的你相遇</a:t>
              </a:r>
              <a:endParaRPr lang="zh-CN" alt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/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Be a better you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663055" y="5918200"/>
              <a:ext cx="538480" cy="628015"/>
            </a:xfrm>
            <a:prstGeom prst="rect">
              <a:avLst/>
            </a:prstGeom>
          </p:spPr>
        </p:pic>
      </p:grpSp>
      <p:pic>
        <p:nvPicPr>
          <p:cNvPr id="16" name="图片 15" descr="dfac33d3ff4738772600b872ea63d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665" y="-152400"/>
            <a:ext cx="3061335" cy="13722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企业文化\企业文化图片\PNG\0 (38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42" y="2832610"/>
            <a:ext cx="4350596" cy="21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903605" y="1830070"/>
            <a:ext cx="546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111111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Freeform 5"/>
          <p:cNvSpPr>
            <a:spLocks noChangeAspect="1" noEditPoints="1"/>
          </p:cNvSpPr>
          <p:nvPr/>
        </p:nvSpPr>
        <p:spPr bwMode="auto">
          <a:xfrm>
            <a:off x="239936" y="1615009"/>
            <a:ext cx="740354" cy="611699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395" tIns="45697" rIns="91395" bIns="45697" numCol="1" anchor="t" anchorCtr="0" compatLnSpc="1"/>
          <a:lstStyle/>
          <a:p>
            <a:endParaRPr lang="zh-CN" altLang="en-US"/>
          </a:p>
        </p:txBody>
      </p:sp>
      <p:grpSp>
        <p:nvGrpSpPr>
          <p:cNvPr id="23555" name="组合 4"/>
          <p:cNvGrpSpPr/>
          <p:nvPr/>
        </p:nvGrpSpPr>
        <p:grpSpPr bwMode="auto">
          <a:xfrm>
            <a:off x="33655" y="0"/>
            <a:ext cx="12123420" cy="1077595"/>
            <a:chOff x="251473" y="5933256"/>
            <a:chExt cx="9144000" cy="774004"/>
          </a:xfrm>
        </p:grpSpPr>
        <p:sp>
          <p:nvSpPr>
            <p:cNvPr id="10" name="流程图: 过程 9"/>
            <p:cNvSpPr/>
            <p:nvPr/>
          </p:nvSpPr>
          <p:spPr>
            <a:xfrm>
              <a:off x="251473" y="5933256"/>
              <a:ext cx="9144000" cy="774004"/>
            </a:xfrm>
            <a:prstGeom prst="flowChartProcess">
              <a:avLst/>
            </a:prstGeom>
            <a:solidFill>
              <a:srgbClr val="0066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23558" name="文本框 2"/>
            <p:cNvSpPr txBox="1">
              <a:spLocks noChangeArrowheads="1"/>
            </p:cNvSpPr>
            <p:nvPr/>
          </p:nvSpPr>
          <p:spPr bwMode="auto">
            <a:xfrm>
              <a:off x="661913" y="6087269"/>
              <a:ext cx="6971030" cy="3749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结束语</a:t>
              </a:r>
              <a:endParaRPr lang="zh-CN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06620" y="6138545"/>
            <a:ext cx="2778125" cy="604801"/>
            <a:chOff x="4652645" y="5918200"/>
            <a:chExt cx="2548890" cy="7600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2645" y="5918200"/>
              <a:ext cx="538480" cy="62801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191125" y="6031865"/>
              <a:ext cx="1471930" cy="6463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4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与更好的你相遇</a:t>
              </a:r>
              <a:endParaRPr lang="zh-CN" alt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/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Be a better you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3055" y="5918200"/>
              <a:ext cx="538480" cy="628015"/>
            </a:xfrm>
            <a:prstGeom prst="rect">
              <a:avLst/>
            </a:prstGeom>
          </p:spPr>
        </p:pic>
      </p:grpSp>
      <p:pic>
        <p:nvPicPr>
          <p:cNvPr id="5" name="图片 4" descr="dfac33d3ff4738772600b872ea63d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740" y="-76200"/>
            <a:ext cx="3061335" cy="1372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过程 6"/>
          <p:cNvSpPr/>
          <p:nvPr/>
        </p:nvSpPr>
        <p:spPr bwMode="auto">
          <a:xfrm>
            <a:off x="0" y="0"/>
            <a:ext cx="12192000" cy="3299460"/>
          </a:xfrm>
          <a:prstGeom prst="flowChartProcess">
            <a:avLst/>
          </a:prstGeom>
          <a:solidFill>
            <a:srgbClr val="0066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5900" y="1492251"/>
            <a:ext cx="11258551" cy="20116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 eaLnBrk="1" fontAlgn="base" hangingPunct="1">
              <a:lnSpc>
                <a:spcPct val="120000"/>
              </a:lnSpc>
              <a:buNone/>
            </a:pPr>
            <a:r>
              <a:rPr kumimoji="0" lang="zh-CN" altLang="en-US" sz="64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请各级领导、专家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批评指正！</a:t>
            </a:r>
            <a:endParaRPr lang="zh-CN" altLang="en-US" sz="4000" b="1" strike="noStrike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lvl="0" indent="-342900" algn="ctr" eaLnBrk="1" fontAlgn="base" hangingPunct="1">
              <a:lnSpc>
                <a:spcPct val="12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119812" name="文本框 1"/>
          <p:cNvSpPr txBox="1"/>
          <p:nvPr/>
        </p:nvSpPr>
        <p:spPr>
          <a:xfrm>
            <a:off x="6580505" y="4529667"/>
            <a:ext cx="489373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/>
              <a:t>                </a:t>
            </a:r>
            <a:endParaRPr lang="en-US" altLang="zh-CN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4706620" y="6138545"/>
            <a:ext cx="2778125" cy="604801"/>
            <a:chOff x="4652645" y="5918200"/>
            <a:chExt cx="2548890" cy="7600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52645" y="5918200"/>
              <a:ext cx="538480" cy="62801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191125" y="6031865"/>
              <a:ext cx="1471930" cy="6463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4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与更好的你相遇</a:t>
              </a:r>
              <a:endParaRPr lang="zh-CN" alt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pPr algn="ctr"/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Be a better you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663055" y="5918200"/>
              <a:ext cx="538480" cy="62801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6" b="25064"/>
          <a:stretch>
            <a:fillRect/>
          </a:stretch>
        </p:blipFill>
        <p:spPr>
          <a:xfrm>
            <a:off x="8965565" y="4569460"/>
            <a:ext cx="3226435" cy="2288540"/>
          </a:xfrm>
          <a:prstGeom prst="rect">
            <a:avLst/>
          </a:prstGeom>
          <a:noFill/>
        </p:spPr>
      </p:pic>
      <p:pic>
        <p:nvPicPr>
          <p:cNvPr id="4" name="图片 3" descr="dfac33d3ff4738772600b872ea63d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381000"/>
            <a:ext cx="4732655" cy="21215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DOC_GUID" val="{594517a2-aea9-4be8-be72-6d14d6390cd1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lang="zh-CN" altLang="en-US" b="1">
            <a:solidFill>
              <a:schemeClr val="tx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演示</Application>
  <PresentationFormat>宽屏</PresentationFormat>
  <Paragraphs>100</Paragraphs>
  <Slides>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华文楷体</vt:lpstr>
      <vt:lpstr>黑体</vt:lpstr>
      <vt:lpstr>楷体</vt:lpstr>
      <vt:lpstr>微软雅黑</vt:lpstr>
      <vt:lpstr>仿宋_GB2312</vt:lpstr>
      <vt:lpstr>仿宋</vt:lpstr>
      <vt:lpstr>Calibri</vt:lpstr>
      <vt:lpstr>Arial Unicode MS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</dc:creator>
  <cp:lastModifiedBy>娟娟</cp:lastModifiedBy>
  <cp:revision>778</cp:revision>
  <cp:lastPrinted>2015-03-24T07:47:00Z</cp:lastPrinted>
  <dcterms:created xsi:type="dcterms:W3CDTF">2014-04-11T12:12:00Z</dcterms:created>
  <dcterms:modified xsi:type="dcterms:W3CDTF">2021-05-31T03:29:30Z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2052-11.1.0.10495</vt:lpwstr>
  </property>
  <property fmtid="{D5CDD505-2E9C-101B-9397-08002B2CF9AE}" pid="4" name="KSORubyTemplateID">
    <vt:lpwstr>2</vt:lpwstr>
  </property>
  <property fmtid="{D5CDD505-2E9C-101B-9397-08002B2CF9AE}" pid="5" name="ICV">
    <vt:lpwstr>0791CFD740DE408EA867E6CA6E6FFF4F</vt:lpwstr>
  </property>
</Properties>
</file>