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63" r:id="rId6"/>
    <p:sldId id="270" r:id="rId7"/>
    <p:sldId id="260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白 昊旭" initials="白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9E1D42"/>
    <a:srgbClr val="870D4C"/>
    <a:srgbClr val="7A0C45"/>
    <a:srgbClr val="620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commentAuthors" Target="commentAuthors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1"/>
          </p:nvPr>
        </p:nvSpPr>
        <p:spPr/>
        <p:txBody>
          <a:bodyPr/>
          <a:p>
            <a:r>
              <a:rPr lang="zh-CN" altLang="en-US"/>
              <a:t>全媒体宣传联盟是以搭建全媒体宣传平台为抓手，注重全媒体中学生队伍建设，整合升级新媒体中心、燕京学社、校团委广播电台、各学院和处室新闻中心等在内的全媒体宣传联盟。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 txBox="1"/>
          <p:nvPr>
            <p:ph type="title" hasCustomPrompt="1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12" name="正文级别 1…"/>
          <p:cNvSpPr txBox="1"/>
          <p:nvPr>
            <p:ph type="body" sz="quarter" idx="1" hasCustomPrompt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正文级别 1…"/>
          <p:cNvSpPr txBox="1"/>
          <p:nvPr>
            <p:ph type="body" sz="quarter" idx="1" hasCustomPrompt="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  <a:lvl2pPr marL="1025525" indent="-390525" algn="ctr">
              <a:spcBef>
                <a:spcPts val="0"/>
              </a:spcBef>
              <a:defRPr sz="3200" i="1"/>
            </a:lvl2pPr>
            <a:lvl3pPr marL="1660525" indent="-390525" algn="ctr">
              <a:spcBef>
                <a:spcPts val="0"/>
              </a:spcBef>
              <a:defRPr sz="3200" i="1"/>
            </a:lvl3pPr>
            <a:lvl4pPr marL="2295525" indent="-390525" algn="ctr">
              <a:spcBef>
                <a:spcPts val="0"/>
              </a:spcBef>
              <a:defRPr sz="3200" i="1"/>
            </a:lvl4pPr>
            <a:lvl5pPr marL="2930525" indent="-390525" algn="ctr">
              <a:spcBef>
                <a:spcPts val="0"/>
              </a:spcBef>
              <a:defRPr sz="3200" i="1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94" name="“在此键入引文。”"/>
          <p:cNvSpPr txBox="1"/>
          <p:nvPr>
            <p:ph type="body" sz="quarter" idx="13"/>
          </p:nvPr>
        </p:nvSpPr>
        <p:spPr>
          <a:xfrm>
            <a:off x="2387600" y="6013450"/>
            <a:ext cx="19621500" cy="952501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9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图像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10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6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4000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sz="4000"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B3A5-A29F-594F-B2C4-2FC5BDDCD0BE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5ECA4-D9A4-2A46-A612-8CDBFB6C2AD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像"/>
          <p:cNvSpPr/>
          <p:nvPr>
            <p:ph type="pic" idx="13"/>
          </p:nvPr>
        </p:nvSpPr>
        <p:spPr>
          <a:xfrm>
            <a:off x="3125967" y="673100"/>
            <a:ext cx="18135603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21" name="标题文本"/>
          <p:cNvSpPr txBox="1"/>
          <p:nvPr>
            <p:ph type="title" hasCustomPrompt="1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22" name="正文级别 1…"/>
          <p:cNvSpPr txBox="1"/>
          <p:nvPr>
            <p:ph type="body" sz="quarter" idx="1" hasCustomPrompt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文本"/>
          <p:cNvSpPr txBox="1"/>
          <p:nvPr>
            <p:ph type="title" hasCustomPrompt="1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3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像"/>
          <p:cNvSpPr/>
          <p:nvPr>
            <p:ph type="pic" sz="half" idx="13"/>
          </p:nvPr>
        </p:nvSpPr>
        <p:spPr>
          <a:xfrm>
            <a:off x="13165979" y="952500"/>
            <a:ext cx="9525002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39" name="标题文本"/>
          <p:cNvSpPr txBox="1"/>
          <p:nvPr>
            <p:ph type="title" hasCustomPrompt="1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标题文本</a:t>
            </a:r>
          </a:p>
        </p:txBody>
      </p:sp>
      <p:sp>
        <p:nvSpPr>
          <p:cNvPr id="40" name="正文级别 1…"/>
          <p:cNvSpPr txBox="1"/>
          <p:nvPr>
            <p:ph type="body" sz="quarter" idx="1" hasCustomPrompt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标题文本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9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标题文本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7" name="正文级别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图像"/>
          <p:cNvSpPr/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66" name="标题文本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7" name="正文级别 1…"/>
          <p:cNvSpPr txBox="1"/>
          <p:nvPr>
            <p:ph type="body" sz="half" idx="1" hasCustomPrompt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正文级别 1…"/>
          <p:cNvSpPr txBox="1"/>
          <p:nvPr>
            <p:ph type="body" idx="1" hasCustomPrompt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6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图像"/>
          <p:cNvSpPr/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84" name="图像"/>
          <p:cNvSpPr/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85" name="图像"/>
          <p:cNvSpPr/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86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正文级别 1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 txBox="1"/>
          <p:nvPr>
            <p:ph type="sldNum" sz="quarter" idx="2"/>
          </p:nvPr>
        </p:nvSpPr>
        <p:spPr>
          <a:xfrm>
            <a:off x="11959031" y="13081000"/>
            <a:ext cx="453239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761105" marR="0" indent="-586105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396105" marR="0" indent="-586105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5031105" marR="0" indent="-586105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666105" marR="0" indent="-586105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9" Type="http://schemas.openxmlformats.org/officeDocument/2006/relationships/notesSlide" Target="../notesSlides/notesSlide2.xml"/><Relationship Id="rId38" Type="http://schemas.openxmlformats.org/officeDocument/2006/relationships/slideLayout" Target="../slideLayouts/slideLayout6.xml"/><Relationship Id="rId37" Type="http://schemas.openxmlformats.org/officeDocument/2006/relationships/tags" Target="../tags/tag43.xml"/><Relationship Id="rId36" Type="http://schemas.openxmlformats.org/officeDocument/2006/relationships/tags" Target="../tags/tag42.xml"/><Relationship Id="rId35" Type="http://schemas.openxmlformats.org/officeDocument/2006/relationships/image" Target="../media/image6.png"/><Relationship Id="rId34" Type="http://schemas.openxmlformats.org/officeDocument/2006/relationships/tags" Target="../tags/tag41.xml"/><Relationship Id="rId33" Type="http://schemas.openxmlformats.org/officeDocument/2006/relationships/tags" Target="../tags/tag40.xml"/><Relationship Id="rId32" Type="http://schemas.openxmlformats.org/officeDocument/2006/relationships/tags" Target="../tags/tag39.xml"/><Relationship Id="rId31" Type="http://schemas.openxmlformats.org/officeDocument/2006/relationships/tags" Target="../tags/tag38.xml"/><Relationship Id="rId30" Type="http://schemas.openxmlformats.org/officeDocument/2006/relationships/tags" Target="../tags/tag37.xml"/><Relationship Id="rId3" Type="http://schemas.openxmlformats.org/officeDocument/2006/relationships/tags" Target="../tags/tag10.xml"/><Relationship Id="rId29" Type="http://schemas.openxmlformats.org/officeDocument/2006/relationships/tags" Target="../tags/tag36.xml"/><Relationship Id="rId28" Type="http://schemas.openxmlformats.org/officeDocument/2006/relationships/tags" Target="../tags/tag35.xml"/><Relationship Id="rId27" Type="http://schemas.openxmlformats.org/officeDocument/2006/relationships/tags" Target="../tags/tag34.xml"/><Relationship Id="rId26" Type="http://schemas.openxmlformats.org/officeDocument/2006/relationships/tags" Target="../tags/tag33.xml"/><Relationship Id="rId25" Type="http://schemas.openxmlformats.org/officeDocument/2006/relationships/tags" Target="../tags/tag32.xml"/><Relationship Id="rId24" Type="http://schemas.openxmlformats.org/officeDocument/2006/relationships/tags" Target="../tags/tag31.xml"/><Relationship Id="rId23" Type="http://schemas.openxmlformats.org/officeDocument/2006/relationships/tags" Target="../tags/tag30.xml"/><Relationship Id="rId22" Type="http://schemas.openxmlformats.org/officeDocument/2006/relationships/tags" Target="../tags/tag29.xml"/><Relationship Id="rId21" Type="http://schemas.openxmlformats.org/officeDocument/2006/relationships/tags" Target="../tags/tag28.xml"/><Relationship Id="rId20" Type="http://schemas.openxmlformats.org/officeDocument/2006/relationships/tags" Target="../tags/tag27.xml"/><Relationship Id="rId2" Type="http://schemas.openxmlformats.org/officeDocument/2006/relationships/tags" Target="../tags/tag9.xml"/><Relationship Id="rId19" Type="http://schemas.openxmlformats.org/officeDocument/2006/relationships/tags" Target="../tags/tag26.xml"/><Relationship Id="rId18" Type="http://schemas.openxmlformats.org/officeDocument/2006/relationships/tags" Target="../tags/tag25.xml"/><Relationship Id="rId17" Type="http://schemas.openxmlformats.org/officeDocument/2006/relationships/tags" Target="../tags/tag24.xml"/><Relationship Id="rId16" Type="http://schemas.openxmlformats.org/officeDocument/2006/relationships/tags" Target="../tags/tag23.xml"/><Relationship Id="rId15" Type="http://schemas.openxmlformats.org/officeDocument/2006/relationships/tags" Target="../tags/tag22.xml"/><Relationship Id="rId14" Type="http://schemas.openxmlformats.org/officeDocument/2006/relationships/tags" Target="../tags/tag21.xml"/><Relationship Id="rId13" Type="http://schemas.openxmlformats.org/officeDocument/2006/relationships/tags" Target="../tags/tag20.xml"/><Relationship Id="rId12" Type="http://schemas.openxmlformats.org/officeDocument/2006/relationships/tags" Target="../tags/tag19.xml"/><Relationship Id="rId11" Type="http://schemas.openxmlformats.org/officeDocument/2006/relationships/tags" Target="../tags/tag18.xml"/><Relationship Id="rId10" Type="http://schemas.openxmlformats.org/officeDocument/2006/relationships/tags" Target="../tags/tag17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tags" Target="../tags/tag47.xml"/><Relationship Id="rId7" Type="http://schemas.openxmlformats.org/officeDocument/2006/relationships/image" Target="../media/image9.png"/><Relationship Id="rId6" Type="http://schemas.openxmlformats.org/officeDocument/2006/relationships/tags" Target="../tags/tag46.xml"/><Relationship Id="rId5" Type="http://schemas.openxmlformats.org/officeDocument/2006/relationships/image" Target="../media/image8.png"/><Relationship Id="rId4" Type="http://schemas.openxmlformats.org/officeDocument/2006/relationships/tags" Target="../tags/tag45.xml"/><Relationship Id="rId3" Type="http://schemas.openxmlformats.org/officeDocument/2006/relationships/image" Target="../media/image7.png"/><Relationship Id="rId2" Type="http://schemas.openxmlformats.org/officeDocument/2006/relationships/tags" Target="../tags/tag44.xml"/><Relationship Id="rId17" Type="http://schemas.openxmlformats.org/officeDocument/2006/relationships/notesSlide" Target="../notesSlides/notesSlide3.xml"/><Relationship Id="rId16" Type="http://schemas.openxmlformats.org/officeDocument/2006/relationships/slideLayout" Target="../slideLayouts/slideLayout6.xml"/><Relationship Id="rId15" Type="http://schemas.openxmlformats.org/officeDocument/2006/relationships/tags" Target="../tags/tag51.xml"/><Relationship Id="rId14" Type="http://schemas.openxmlformats.org/officeDocument/2006/relationships/tags" Target="../tags/tag50.xml"/><Relationship Id="rId13" Type="http://schemas.openxmlformats.org/officeDocument/2006/relationships/image" Target="../media/image12.png"/><Relationship Id="rId12" Type="http://schemas.openxmlformats.org/officeDocument/2006/relationships/tags" Target="../tags/tag49.xml"/><Relationship Id="rId11" Type="http://schemas.openxmlformats.org/officeDocument/2006/relationships/image" Target="../media/image11.png"/><Relationship Id="rId10" Type="http://schemas.openxmlformats.org/officeDocument/2006/relationships/tags" Target="../tags/tag48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tags" Target="../tags/tag53.xml"/><Relationship Id="rId7" Type="http://schemas.openxmlformats.org/officeDocument/2006/relationships/image" Target="../media/image3.png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jpeg"/><Relationship Id="rId2" Type="http://schemas.openxmlformats.org/officeDocument/2006/relationships/tags" Target="../tags/tag52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" y="-32385"/>
            <a:ext cx="24440515" cy="1374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文本框 99"/>
          <p:cNvSpPr txBox="1"/>
          <p:nvPr>
            <p:custDataLst>
              <p:tags r:id="rId2"/>
            </p:custDataLst>
          </p:nvPr>
        </p:nvSpPr>
        <p:spPr>
          <a:xfrm>
            <a:off x="4702810" y="3833495"/>
            <a:ext cx="14500860" cy="4154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lnSpc>
                <a:spcPct val="150000"/>
              </a:lnSpc>
            </a:pPr>
            <a:r>
              <a:rPr lang="zh-CN" sz="6600" b="1" kern="30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题目：激发内生动力 </a:t>
            </a:r>
            <a:r>
              <a:rPr lang="en-US" sz="6600" b="1" kern="30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sz="6600" b="1" kern="30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塑造学校品牌</a:t>
            </a:r>
            <a:endParaRPr lang="zh-CN" sz="6600" b="1" kern="30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>
              <a:lnSpc>
                <a:spcPct val="150000"/>
              </a:lnSpc>
            </a:pPr>
            <a:endParaRPr lang="zh-CN" sz="6600" kern="3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6600" kern="3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10147300" y="8786813"/>
            <a:ext cx="4089400" cy="182499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 upright="0">
            <a:spAutoFit/>
          </a:bodyPr>
          <a:p>
            <a:pPr marL="0" marR="0" indent="0" algn="ctr" defTabSz="825500" rtl="0" fontAlgn="auto" latinLnBrk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Helvetica Neue Medium"/>
              </a:rPr>
              <a:t>汇报人：</a:t>
            </a:r>
            <a:r>
              <a:rPr kumimoji="0" lang="en-US" altLang="zh-CN" sz="4000" b="1" i="0" u="none" strike="noStrike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Helvetica Neue Medium"/>
              </a:rPr>
              <a:t>**</a:t>
            </a:r>
            <a:endParaRPr kumimoji="0" lang="zh-CN" altLang="en-US" sz="4000" b="1" i="0" u="none" strike="noStrike" cap="none" spc="0" normalizeH="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4000" b="1" i="0" u="none" strike="noStrike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Helvetica Neue Medium"/>
              </a:rPr>
              <a:t>2021</a:t>
            </a:r>
            <a:r>
              <a:rPr kumimoji="0" lang="zh-CN" altLang="en-US" sz="4000" b="1" i="0" u="none" strike="noStrike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Helvetica Neue Medium"/>
              </a:rPr>
              <a:t>年</a:t>
            </a:r>
            <a:r>
              <a:rPr kumimoji="0" lang="en-US" altLang="zh-CN" sz="4000" b="1" i="0" u="none" strike="noStrike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Helvetica Neue Medium"/>
              </a:rPr>
              <a:t>1</a:t>
            </a:r>
            <a:r>
              <a:rPr kumimoji="0" lang="zh-CN" altLang="en-US" sz="4000" b="1" i="0" u="none" strike="noStrike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Helvetica Neue Medium"/>
              </a:rPr>
              <a:t>月</a:t>
            </a:r>
            <a:endParaRPr kumimoji="0" lang="zh-CN" altLang="en-US" sz="4000" b="1" i="0" u="none" strike="noStrike" cap="none" spc="0" normalizeH="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Helvetica Neue Medium"/>
            </a:endParaRPr>
          </a:p>
        </p:txBody>
      </p:sp>
      <p:pic>
        <p:nvPicPr>
          <p:cNvPr id="11" name="图片 10" descr="9f3dc1b88b81bc701bb8224dcaa4c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659870"/>
            <a:ext cx="24440515" cy="2056130"/>
          </a:xfrm>
          <a:prstGeom prst="rect">
            <a:avLst/>
          </a:prstGeom>
        </p:spPr>
      </p:pic>
      <p:pic>
        <p:nvPicPr>
          <p:cNvPr id="3" name="图片 2" descr="ae5d5564380e8049ca186a9801eb1f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81330" y="-487045"/>
            <a:ext cx="7148195" cy="32016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ec130fd0690e75ca0afa9ae4e91481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1280"/>
            <a:ext cx="24357965" cy="13864590"/>
          </a:xfrm>
          <a:prstGeom prst="rect">
            <a:avLst/>
          </a:prstGeom>
        </p:spPr>
      </p:pic>
      <p:sp>
        <p:nvSpPr>
          <p:cNvPr id="4" name="对角圆角矩形 3"/>
          <p:cNvSpPr/>
          <p:nvPr>
            <p:custDataLst>
              <p:tags r:id="rId2"/>
            </p:custDataLst>
          </p:nvPr>
        </p:nvSpPr>
        <p:spPr>
          <a:xfrm>
            <a:off x="7340600" y="5463003"/>
            <a:ext cx="15289530" cy="1227258"/>
          </a:xfrm>
          <a:prstGeom prst="round2DiagRect">
            <a:avLst/>
          </a:prstGeom>
          <a:solidFill>
            <a:schemeClr val="bg1"/>
          </a:solidFill>
          <a:ln w="28575" cap="flat" cmpd="dbl">
            <a:solidFill>
              <a:srgbClr val="9E1D42"/>
            </a:solidFill>
            <a:prstDash val="solid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ctr" forceAA="0" upright="0">
            <a:spAutoFit/>
          </a:bodyPr>
          <a:p>
            <a: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4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Helvetica Neue Medium"/>
              </a:rPr>
              <a:t>一、</a:t>
            </a:r>
            <a:endParaRPr kumimoji="0" lang="zh-CN" altLang="en-US" sz="4800" b="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Helvetica Neue Medium"/>
            </a:endParaRPr>
          </a:p>
        </p:txBody>
      </p:sp>
      <p:sp>
        <p:nvSpPr>
          <p:cNvPr id="5" name="对角圆角矩形 4"/>
          <p:cNvSpPr/>
          <p:nvPr>
            <p:custDataLst>
              <p:tags r:id="rId3"/>
            </p:custDataLst>
          </p:nvPr>
        </p:nvSpPr>
        <p:spPr>
          <a:xfrm>
            <a:off x="7374255" y="10851613"/>
            <a:ext cx="15289530" cy="1227258"/>
          </a:xfrm>
          <a:prstGeom prst="round2DiagRect">
            <a:avLst/>
          </a:prstGeom>
          <a:solidFill>
            <a:schemeClr val="bg1"/>
          </a:solidFill>
          <a:ln w="25400" cap="flat">
            <a:solidFill>
              <a:srgbClr val="9E1D42"/>
            </a:solidFill>
            <a:prstDash val="solid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ctr" forceAA="0" upright="0">
            <a:spAutoFit/>
          </a:bodyPr>
          <a:p>
            <a: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4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Helvetica Neue Medium"/>
              </a:rPr>
              <a:t>四、</a:t>
            </a:r>
            <a:endParaRPr kumimoji="0" lang="zh-CN" altLang="en-US" sz="4800" b="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Helvetica Neue Medium"/>
            </a:endParaRPr>
          </a:p>
        </p:txBody>
      </p:sp>
      <p:sp>
        <p:nvSpPr>
          <p:cNvPr id="6" name="对角圆角矩形 5"/>
          <p:cNvSpPr/>
          <p:nvPr>
            <p:custDataLst>
              <p:tags r:id="rId4"/>
            </p:custDataLst>
          </p:nvPr>
        </p:nvSpPr>
        <p:spPr>
          <a:xfrm>
            <a:off x="7340600" y="7220683"/>
            <a:ext cx="15289530" cy="1227258"/>
          </a:xfrm>
          <a:prstGeom prst="round2DiagRect">
            <a:avLst/>
          </a:prstGeom>
          <a:solidFill>
            <a:schemeClr val="bg1"/>
          </a:solidFill>
          <a:ln w="25400" cap="flat">
            <a:solidFill>
              <a:srgbClr val="9E1D42"/>
            </a:solidFill>
            <a:prstDash val="solid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ctr" forceAA="0" upright="0">
            <a:spAutoFit/>
          </a:bodyPr>
          <a:p>
            <a: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4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Helvetica Neue Medium"/>
              </a:rPr>
              <a:t>二、</a:t>
            </a:r>
            <a:endParaRPr kumimoji="0" lang="zh-CN" altLang="en-US" sz="4800" b="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Helvetica Neue Medium"/>
            </a:endParaRPr>
          </a:p>
        </p:txBody>
      </p:sp>
      <p:sp>
        <p:nvSpPr>
          <p:cNvPr id="7" name="对角圆角矩形 6"/>
          <p:cNvSpPr/>
          <p:nvPr>
            <p:custDataLst>
              <p:tags r:id="rId5"/>
            </p:custDataLst>
          </p:nvPr>
        </p:nvSpPr>
        <p:spPr>
          <a:xfrm>
            <a:off x="7374255" y="9035830"/>
            <a:ext cx="15289530" cy="1227260"/>
          </a:xfrm>
          <a:prstGeom prst="round2DiagRect">
            <a:avLst/>
          </a:prstGeom>
          <a:solidFill>
            <a:schemeClr val="bg1"/>
          </a:solidFill>
          <a:ln w="25400" cap="flat">
            <a:solidFill>
              <a:srgbClr val="9E1D42"/>
            </a:solidFill>
            <a:prstDash val="solid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ctr" forceAA="0" upright="0">
            <a:spAutoFit/>
          </a:bodyPr>
          <a:p>
            <a: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4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Helvetica Neue Medium"/>
              </a:rPr>
              <a:t>三、</a:t>
            </a:r>
            <a:endParaRPr kumimoji="0" lang="zh-CN" altLang="en-US" sz="4800" b="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Helvetica Neue Medium"/>
            </a:endParaRPr>
          </a:p>
        </p:txBody>
      </p:sp>
    </p:spTree>
    <p:custDataLst>
      <p:tags r:id="rId6"/>
    </p:custDataLst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dc23fc0813bb18e862be7774f3d83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25" y="0"/>
            <a:ext cx="24380825" cy="1371092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2686685" y="2781300"/>
            <a:ext cx="8098155" cy="7785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 upright="0">
            <a:spAutoFit/>
          </a:bodyPr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Helvetica Neue Medium"/>
              </a:rPr>
              <a:t>强执行：</a:t>
            </a:r>
            <a:r>
              <a:rPr kumimoji="0" lang="en-US" altLang="zh-CN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Helvetica Neue Medium"/>
              </a:rPr>
              <a:t>*******</a:t>
            </a:r>
            <a:endParaRPr kumimoji="0" lang="en-US" altLang="zh-CN" sz="4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Helvetica Neue Medium"/>
            </a:endParaRPr>
          </a:p>
        </p:txBody>
      </p:sp>
      <p:sp>
        <p:nvSpPr>
          <p:cNvPr id="3" name="右箭头 2"/>
          <p:cNvSpPr/>
          <p:nvPr>
            <p:custDataLst>
              <p:tags r:id="rId3"/>
            </p:custDataLst>
          </p:nvPr>
        </p:nvSpPr>
        <p:spPr>
          <a:xfrm>
            <a:off x="1219200" y="2442845"/>
            <a:ext cx="1224280" cy="935990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ctr" forceAA="0" upright="0">
            <a:spAutoFit/>
          </a:bodyPr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图示 1"/>
          <p:cNvSpPr txBox="1"/>
          <p:nvPr>
            <p:custDataLst>
              <p:tags r:id="rId4"/>
            </p:custDataLst>
          </p:nvPr>
        </p:nvSpPr>
        <p:spPr>
          <a:xfrm>
            <a:off x="19924395" y="6252210"/>
            <a:ext cx="2066290" cy="71691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spAutoFit/>
          </a:bodyPr>
          <a:lstStyle>
            <a:lvl1pPr marL="635" indent="-635" algn="ctr" defTabSz="508000">
              <a:defRPr sz="40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lvl1pPr>
          </a:lstStyle>
          <a:p>
            <a:r>
              <a:t>内容</a:t>
            </a:r>
          </a:p>
        </p:txBody>
      </p:sp>
      <p:sp>
        <p:nvSpPr>
          <p:cNvPr id="13" name="图示 1"/>
          <p:cNvSpPr txBox="1"/>
          <p:nvPr>
            <p:custDataLst>
              <p:tags r:id="rId5"/>
            </p:custDataLst>
          </p:nvPr>
        </p:nvSpPr>
        <p:spPr>
          <a:xfrm>
            <a:off x="17936845" y="9110345"/>
            <a:ext cx="3098165" cy="6400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spAutoFit/>
          </a:bodyPr>
          <a:lstStyle>
            <a:lvl1pPr marL="635" indent="-635" algn="ctr" defTabSz="508000">
              <a:defRPr sz="35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lvl1pPr>
          </a:lstStyle>
          <a:p>
            <a:r>
              <a:t>平台</a:t>
            </a:r>
          </a:p>
        </p:txBody>
      </p:sp>
      <p:sp>
        <p:nvSpPr>
          <p:cNvPr id="14" name="图示 1"/>
          <p:cNvSpPr txBox="1"/>
          <p:nvPr>
            <p:custDataLst>
              <p:tags r:id="rId6"/>
            </p:custDataLst>
          </p:nvPr>
        </p:nvSpPr>
        <p:spPr>
          <a:xfrm>
            <a:off x="17145635" y="6784658"/>
            <a:ext cx="2778760" cy="84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spAutoFit/>
          </a:bodyPr>
          <a:lstStyle>
            <a:lvl1pPr marL="635" indent="-635" algn="ctr" defTabSz="508000">
              <a:defRPr sz="40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lvl1pPr>
          </a:lstStyle>
          <a:p>
            <a:r>
              <a:rPr lang="zh-CN" sz="4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效应</a:t>
            </a:r>
            <a:endParaRPr lang="zh-CN" sz="4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4" name="Freeform 153"/>
          <p:cNvSpPr/>
          <p:nvPr>
            <p:custDataLst>
              <p:tags r:id="rId7"/>
            </p:custDataLst>
          </p:nvPr>
        </p:nvSpPr>
        <p:spPr bwMode="auto">
          <a:xfrm>
            <a:off x="15030313" y="3404929"/>
            <a:ext cx="4680659" cy="3196397"/>
          </a:xfrm>
          <a:custGeom>
            <a:avLst/>
            <a:gdLst>
              <a:gd name="T0" fmla="*/ 1289 w 1293"/>
              <a:gd name="T1" fmla="*/ 259 h 871"/>
              <a:gd name="T2" fmla="*/ 1257 w 1293"/>
              <a:gd name="T3" fmla="*/ 159 h 871"/>
              <a:gd name="T4" fmla="*/ 1058 w 1293"/>
              <a:gd name="T5" fmla="*/ 8 h 871"/>
              <a:gd name="T6" fmla="*/ 1009 w 1293"/>
              <a:gd name="T7" fmla="*/ 2 h 871"/>
              <a:gd name="T8" fmla="*/ 875 w 1293"/>
              <a:gd name="T9" fmla="*/ 8 h 871"/>
              <a:gd name="T10" fmla="*/ 742 w 1293"/>
              <a:gd name="T11" fmla="*/ 33 h 871"/>
              <a:gd name="T12" fmla="*/ 536 w 1293"/>
              <a:gd name="T13" fmla="*/ 110 h 871"/>
              <a:gd name="T14" fmla="*/ 352 w 1293"/>
              <a:gd name="T15" fmla="*/ 228 h 871"/>
              <a:gd name="T16" fmla="*/ 177 w 1293"/>
              <a:gd name="T17" fmla="*/ 408 h 871"/>
              <a:gd name="T18" fmla="*/ 58 w 1293"/>
              <a:gd name="T19" fmla="*/ 608 h 871"/>
              <a:gd name="T20" fmla="*/ 4 w 1293"/>
              <a:gd name="T21" fmla="*/ 760 h 871"/>
              <a:gd name="T22" fmla="*/ 0 w 1293"/>
              <a:gd name="T23" fmla="*/ 785 h 871"/>
              <a:gd name="T24" fmla="*/ 15 w 1293"/>
              <a:gd name="T25" fmla="*/ 772 h 871"/>
              <a:gd name="T26" fmla="*/ 101 w 1293"/>
              <a:gd name="T27" fmla="*/ 710 h 871"/>
              <a:gd name="T28" fmla="*/ 214 w 1293"/>
              <a:gd name="T29" fmla="*/ 674 h 871"/>
              <a:gd name="T30" fmla="*/ 297 w 1293"/>
              <a:gd name="T31" fmla="*/ 671 h 871"/>
              <a:gd name="T32" fmla="*/ 391 w 1293"/>
              <a:gd name="T33" fmla="*/ 693 h 871"/>
              <a:gd name="T34" fmla="*/ 515 w 1293"/>
              <a:gd name="T35" fmla="*/ 772 h 871"/>
              <a:gd name="T36" fmla="*/ 581 w 1293"/>
              <a:gd name="T37" fmla="*/ 858 h 871"/>
              <a:gd name="T38" fmla="*/ 587 w 1293"/>
              <a:gd name="T39" fmla="*/ 869 h 871"/>
              <a:gd name="T40" fmla="*/ 592 w 1293"/>
              <a:gd name="T41" fmla="*/ 869 h 871"/>
              <a:gd name="T42" fmla="*/ 595 w 1293"/>
              <a:gd name="T43" fmla="*/ 862 h 871"/>
              <a:gd name="T44" fmla="*/ 648 w 1293"/>
              <a:gd name="T45" fmla="*/ 770 h 871"/>
              <a:gd name="T46" fmla="*/ 738 w 1293"/>
              <a:gd name="T47" fmla="*/ 680 h 871"/>
              <a:gd name="T48" fmla="*/ 884 w 1293"/>
              <a:gd name="T49" fmla="*/ 610 h 871"/>
              <a:gd name="T50" fmla="*/ 971 w 1293"/>
              <a:gd name="T51" fmla="*/ 597 h 871"/>
              <a:gd name="T52" fmla="*/ 992 w 1293"/>
              <a:gd name="T53" fmla="*/ 596 h 871"/>
              <a:gd name="T54" fmla="*/ 1066 w 1293"/>
              <a:gd name="T55" fmla="*/ 587 h 871"/>
              <a:gd name="T56" fmla="*/ 1159 w 1293"/>
              <a:gd name="T57" fmla="*/ 546 h 871"/>
              <a:gd name="T58" fmla="*/ 1270 w 1293"/>
              <a:gd name="T59" fmla="*/ 412 h 871"/>
              <a:gd name="T60" fmla="*/ 1292 w 1293"/>
              <a:gd name="T61" fmla="*/ 306 h 871"/>
              <a:gd name="T62" fmla="*/ 1289 w 1293"/>
              <a:gd name="T63" fmla="*/ 259 h 8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93" h="871">
                <a:moveTo>
                  <a:pt x="1289" y="259"/>
                </a:moveTo>
                <a:cubicBezTo>
                  <a:pt x="1286" y="223"/>
                  <a:pt x="1274" y="190"/>
                  <a:pt x="1257" y="159"/>
                </a:cubicBezTo>
                <a:cubicBezTo>
                  <a:pt x="1213" y="79"/>
                  <a:pt x="1146" y="29"/>
                  <a:pt x="1058" y="8"/>
                </a:cubicBezTo>
                <a:cubicBezTo>
                  <a:pt x="1042" y="5"/>
                  <a:pt x="1026" y="2"/>
                  <a:pt x="1009" y="2"/>
                </a:cubicBezTo>
                <a:cubicBezTo>
                  <a:pt x="964" y="0"/>
                  <a:pt x="919" y="3"/>
                  <a:pt x="875" y="8"/>
                </a:cubicBezTo>
                <a:cubicBezTo>
                  <a:pt x="830" y="14"/>
                  <a:pt x="786" y="22"/>
                  <a:pt x="742" y="33"/>
                </a:cubicBezTo>
                <a:cubicBezTo>
                  <a:pt x="670" y="51"/>
                  <a:pt x="602" y="77"/>
                  <a:pt x="536" y="110"/>
                </a:cubicBezTo>
                <a:cubicBezTo>
                  <a:pt x="470" y="143"/>
                  <a:pt x="409" y="182"/>
                  <a:pt x="352" y="228"/>
                </a:cubicBezTo>
                <a:cubicBezTo>
                  <a:pt x="287" y="281"/>
                  <a:pt x="228" y="341"/>
                  <a:pt x="177" y="408"/>
                </a:cubicBezTo>
                <a:cubicBezTo>
                  <a:pt x="130" y="470"/>
                  <a:pt x="90" y="537"/>
                  <a:pt x="58" y="608"/>
                </a:cubicBezTo>
                <a:cubicBezTo>
                  <a:pt x="36" y="658"/>
                  <a:pt x="18" y="708"/>
                  <a:pt x="4" y="760"/>
                </a:cubicBezTo>
                <a:cubicBezTo>
                  <a:pt x="2" y="768"/>
                  <a:pt x="0" y="776"/>
                  <a:pt x="0" y="785"/>
                </a:cubicBezTo>
                <a:cubicBezTo>
                  <a:pt x="5" y="780"/>
                  <a:pt x="10" y="776"/>
                  <a:pt x="15" y="772"/>
                </a:cubicBezTo>
                <a:cubicBezTo>
                  <a:pt x="41" y="747"/>
                  <a:pt x="69" y="726"/>
                  <a:pt x="101" y="710"/>
                </a:cubicBezTo>
                <a:cubicBezTo>
                  <a:pt x="137" y="692"/>
                  <a:pt x="175" y="680"/>
                  <a:pt x="214" y="674"/>
                </a:cubicBezTo>
                <a:cubicBezTo>
                  <a:pt x="242" y="669"/>
                  <a:pt x="270" y="669"/>
                  <a:pt x="297" y="671"/>
                </a:cubicBezTo>
                <a:cubicBezTo>
                  <a:pt x="329" y="674"/>
                  <a:pt x="360" y="682"/>
                  <a:pt x="391" y="693"/>
                </a:cubicBezTo>
                <a:cubicBezTo>
                  <a:pt x="437" y="711"/>
                  <a:pt x="479" y="737"/>
                  <a:pt x="515" y="772"/>
                </a:cubicBezTo>
                <a:cubicBezTo>
                  <a:pt x="541" y="797"/>
                  <a:pt x="562" y="827"/>
                  <a:pt x="581" y="858"/>
                </a:cubicBezTo>
                <a:cubicBezTo>
                  <a:pt x="583" y="862"/>
                  <a:pt x="585" y="866"/>
                  <a:pt x="587" y="869"/>
                </a:cubicBezTo>
                <a:cubicBezTo>
                  <a:pt x="589" y="871"/>
                  <a:pt x="590" y="871"/>
                  <a:pt x="592" y="869"/>
                </a:cubicBezTo>
                <a:cubicBezTo>
                  <a:pt x="593" y="867"/>
                  <a:pt x="595" y="865"/>
                  <a:pt x="595" y="862"/>
                </a:cubicBezTo>
                <a:cubicBezTo>
                  <a:pt x="608" y="829"/>
                  <a:pt x="627" y="799"/>
                  <a:pt x="648" y="770"/>
                </a:cubicBezTo>
                <a:cubicBezTo>
                  <a:pt x="673" y="735"/>
                  <a:pt x="703" y="706"/>
                  <a:pt x="738" y="680"/>
                </a:cubicBezTo>
                <a:cubicBezTo>
                  <a:pt x="782" y="647"/>
                  <a:pt x="831" y="624"/>
                  <a:pt x="884" y="610"/>
                </a:cubicBezTo>
                <a:cubicBezTo>
                  <a:pt x="913" y="602"/>
                  <a:pt x="942" y="597"/>
                  <a:pt x="971" y="597"/>
                </a:cubicBezTo>
                <a:cubicBezTo>
                  <a:pt x="978" y="597"/>
                  <a:pt x="985" y="596"/>
                  <a:pt x="992" y="596"/>
                </a:cubicBezTo>
                <a:cubicBezTo>
                  <a:pt x="1017" y="596"/>
                  <a:pt x="1042" y="593"/>
                  <a:pt x="1066" y="587"/>
                </a:cubicBezTo>
                <a:cubicBezTo>
                  <a:pt x="1100" y="579"/>
                  <a:pt x="1131" y="565"/>
                  <a:pt x="1159" y="546"/>
                </a:cubicBezTo>
                <a:cubicBezTo>
                  <a:pt x="1209" y="512"/>
                  <a:pt x="1246" y="468"/>
                  <a:pt x="1270" y="412"/>
                </a:cubicBezTo>
                <a:cubicBezTo>
                  <a:pt x="1284" y="378"/>
                  <a:pt x="1290" y="342"/>
                  <a:pt x="1292" y="306"/>
                </a:cubicBezTo>
                <a:cubicBezTo>
                  <a:pt x="1293" y="290"/>
                  <a:pt x="1291" y="275"/>
                  <a:pt x="1289" y="259"/>
                </a:cubicBezTo>
                <a:close/>
              </a:path>
            </a:pathLst>
          </a:custGeom>
          <a:solidFill>
            <a:srgbClr val="69A35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ru-RU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Freeform 154"/>
          <p:cNvSpPr/>
          <p:nvPr>
            <p:custDataLst>
              <p:tags r:id="rId8"/>
            </p:custDataLst>
          </p:nvPr>
        </p:nvSpPr>
        <p:spPr bwMode="auto">
          <a:xfrm>
            <a:off x="19513890" y="3504815"/>
            <a:ext cx="0" cy="0"/>
          </a:xfrm>
          <a:custGeom>
            <a:avLst/>
            <a:gdLst>
              <a:gd name="T0" fmla="*/ 0 w 1"/>
              <a:gd name="T1" fmla="*/ 1 w 1"/>
              <a:gd name="T2" fmla="*/ 1 w 1"/>
              <a:gd name="T3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291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" name="Freeform 155"/>
          <p:cNvSpPr/>
          <p:nvPr>
            <p:custDataLst>
              <p:tags r:id="rId9"/>
            </p:custDataLst>
          </p:nvPr>
        </p:nvSpPr>
        <p:spPr bwMode="auto">
          <a:xfrm>
            <a:off x="19193634" y="3504815"/>
            <a:ext cx="3165605" cy="4744654"/>
          </a:xfrm>
          <a:custGeom>
            <a:avLst/>
            <a:gdLst>
              <a:gd name="T0" fmla="*/ 612 w 872"/>
              <a:gd name="T1" fmla="*/ 1289 h 1294"/>
              <a:gd name="T2" fmla="*/ 713 w 872"/>
              <a:gd name="T3" fmla="*/ 1257 h 1294"/>
              <a:gd name="T4" fmla="*/ 863 w 872"/>
              <a:gd name="T5" fmla="*/ 1059 h 1294"/>
              <a:gd name="T6" fmla="*/ 870 w 872"/>
              <a:gd name="T7" fmla="*/ 1010 h 1294"/>
              <a:gd name="T8" fmla="*/ 863 w 872"/>
              <a:gd name="T9" fmla="*/ 875 h 1294"/>
              <a:gd name="T10" fmla="*/ 839 w 872"/>
              <a:gd name="T11" fmla="*/ 742 h 1294"/>
              <a:gd name="T12" fmla="*/ 762 w 872"/>
              <a:gd name="T13" fmla="*/ 536 h 1294"/>
              <a:gd name="T14" fmla="*/ 644 w 872"/>
              <a:gd name="T15" fmla="*/ 353 h 1294"/>
              <a:gd name="T16" fmla="*/ 464 w 872"/>
              <a:gd name="T17" fmla="*/ 177 h 1294"/>
              <a:gd name="T18" fmla="*/ 263 w 872"/>
              <a:gd name="T19" fmla="*/ 58 h 1294"/>
              <a:gd name="T20" fmla="*/ 112 w 872"/>
              <a:gd name="T21" fmla="*/ 4 h 1294"/>
              <a:gd name="T22" fmla="*/ 87 w 872"/>
              <a:gd name="T23" fmla="*/ 0 h 1294"/>
              <a:gd name="T24" fmla="*/ 100 w 872"/>
              <a:gd name="T25" fmla="*/ 15 h 1294"/>
              <a:gd name="T26" fmla="*/ 162 w 872"/>
              <a:gd name="T27" fmla="*/ 102 h 1294"/>
              <a:gd name="T28" fmla="*/ 198 w 872"/>
              <a:gd name="T29" fmla="*/ 215 h 1294"/>
              <a:gd name="T30" fmla="*/ 200 w 872"/>
              <a:gd name="T31" fmla="*/ 298 h 1294"/>
              <a:gd name="T32" fmla="*/ 179 w 872"/>
              <a:gd name="T33" fmla="*/ 391 h 1294"/>
              <a:gd name="T34" fmla="*/ 100 w 872"/>
              <a:gd name="T35" fmla="*/ 515 h 1294"/>
              <a:gd name="T36" fmla="*/ 13 w 872"/>
              <a:gd name="T37" fmla="*/ 581 h 1294"/>
              <a:gd name="T38" fmla="*/ 2 w 872"/>
              <a:gd name="T39" fmla="*/ 588 h 1294"/>
              <a:gd name="T40" fmla="*/ 3 w 872"/>
              <a:gd name="T41" fmla="*/ 592 h 1294"/>
              <a:gd name="T42" fmla="*/ 9 w 872"/>
              <a:gd name="T43" fmla="*/ 596 h 1294"/>
              <a:gd name="T44" fmla="*/ 102 w 872"/>
              <a:gd name="T45" fmla="*/ 648 h 1294"/>
              <a:gd name="T46" fmla="*/ 191 w 872"/>
              <a:gd name="T47" fmla="*/ 738 h 1294"/>
              <a:gd name="T48" fmla="*/ 262 w 872"/>
              <a:gd name="T49" fmla="*/ 885 h 1294"/>
              <a:gd name="T50" fmla="*/ 275 w 872"/>
              <a:gd name="T51" fmla="*/ 972 h 1294"/>
              <a:gd name="T52" fmla="*/ 275 w 872"/>
              <a:gd name="T53" fmla="*/ 992 h 1294"/>
              <a:gd name="T54" fmla="*/ 285 w 872"/>
              <a:gd name="T55" fmla="*/ 1067 h 1294"/>
              <a:gd name="T56" fmla="*/ 325 w 872"/>
              <a:gd name="T57" fmla="*/ 1159 h 1294"/>
              <a:gd name="T58" fmla="*/ 460 w 872"/>
              <a:gd name="T59" fmla="*/ 1270 h 1294"/>
              <a:gd name="T60" fmla="*/ 566 w 872"/>
              <a:gd name="T61" fmla="*/ 1293 h 1294"/>
              <a:gd name="T62" fmla="*/ 612 w 872"/>
              <a:gd name="T63" fmla="*/ 1289 h 1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72" h="1294">
                <a:moveTo>
                  <a:pt x="612" y="1289"/>
                </a:moveTo>
                <a:cubicBezTo>
                  <a:pt x="648" y="1286"/>
                  <a:pt x="682" y="1275"/>
                  <a:pt x="713" y="1257"/>
                </a:cubicBezTo>
                <a:cubicBezTo>
                  <a:pt x="793" y="1214"/>
                  <a:pt x="842" y="1147"/>
                  <a:pt x="863" y="1059"/>
                </a:cubicBezTo>
                <a:cubicBezTo>
                  <a:pt x="867" y="1043"/>
                  <a:pt x="870" y="1026"/>
                  <a:pt x="870" y="1010"/>
                </a:cubicBezTo>
                <a:cubicBezTo>
                  <a:pt x="872" y="965"/>
                  <a:pt x="869" y="920"/>
                  <a:pt x="863" y="875"/>
                </a:cubicBezTo>
                <a:cubicBezTo>
                  <a:pt x="858" y="830"/>
                  <a:pt x="850" y="786"/>
                  <a:pt x="839" y="742"/>
                </a:cubicBezTo>
                <a:cubicBezTo>
                  <a:pt x="821" y="671"/>
                  <a:pt x="795" y="602"/>
                  <a:pt x="762" y="536"/>
                </a:cubicBezTo>
                <a:cubicBezTo>
                  <a:pt x="729" y="471"/>
                  <a:pt x="690" y="410"/>
                  <a:pt x="644" y="353"/>
                </a:cubicBezTo>
                <a:cubicBezTo>
                  <a:pt x="591" y="287"/>
                  <a:pt x="531" y="228"/>
                  <a:pt x="464" y="177"/>
                </a:cubicBezTo>
                <a:cubicBezTo>
                  <a:pt x="401" y="130"/>
                  <a:pt x="335" y="90"/>
                  <a:pt x="263" y="58"/>
                </a:cubicBezTo>
                <a:cubicBezTo>
                  <a:pt x="214" y="36"/>
                  <a:pt x="164" y="18"/>
                  <a:pt x="112" y="4"/>
                </a:cubicBezTo>
                <a:cubicBezTo>
                  <a:pt x="103" y="2"/>
                  <a:pt x="95" y="0"/>
                  <a:pt x="87" y="0"/>
                </a:cubicBezTo>
                <a:cubicBezTo>
                  <a:pt x="91" y="5"/>
                  <a:pt x="95" y="10"/>
                  <a:pt x="100" y="15"/>
                </a:cubicBezTo>
                <a:cubicBezTo>
                  <a:pt x="125" y="41"/>
                  <a:pt x="146" y="70"/>
                  <a:pt x="162" y="102"/>
                </a:cubicBezTo>
                <a:cubicBezTo>
                  <a:pt x="180" y="137"/>
                  <a:pt x="192" y="175"/>
                  <a:pt x="198" y="215"/>
                </a:cubicBezTo>
                <a:cubicBezTo>
                  <a:pt x="202" y="243"/>
                  <a:pt x="203" y="270"/>
                  <a:pt x="200" y="298"/>
                </a:cubicBezTo>
                <a:cubicBezTo>
                  <a:pt x="198" y="330"/>
                  <a:pt x="190" y="361"/>
                  <a:pt x="179" y="391"/>
                </a:cubicBezTo>
                <a:cubicBezTo>
                  <a:pt x="161" y="438"/>
                  <a:pt x="134" y="479"/>
                  <a:pt x="100" y="515"/>
                </a:cubicBezTo>
                <a:cubicBezTo>
                  <a:pt x="74" y="542"/>
                  <a:pt x="45" y="563"/>
                  <a:pt x="13" y="581"/>
                </a:cubicBezTo>
                <a:cubicBezTo>
                  <a:pt x="10" y="583"/>
                  <a:pt x="6" y="585"/>
                  <a:pt x="2" y="588"/>
                </a:cubicBezTo>
                <a:cubicBezTo>
                  <a:pt x="0" y="589"/>
                  <a:pt x="1" y="591"/>
                  <a:pt x="3" y="592"/>
                </a:cubicBezTo>
                <a:cubicBezTo>
                  <a:pt x="5" y="593"/>
                  <a:pt x="7" y="595"/>
                  <a:pt x="9" y="596"/>
                </a:cubicBezTo>
                <a:cubicBezTo>
                  <a:pt x="43" y="609"/>
                  <a:pt x="73" y="628"/>
                  <a:pt x="102" y="648"/>
                </a:cubicBezTo>
                <a:cubicBezTo>
                  <a:pt x="136" y="673"/>
                  <a:pt x="166" y="704"/>
                  <a:pt x="191" y="738"/>
                </a:cubicBezTo>
                <a:cubicBezTo>
                  <a:pt x="224" y="782"/>
                  <a:pt x="247" y="831"/>
                  <a:pt x="262" y="885"/>
                </a:cubicBezTo>
                <a:cubicBezTo>
                  <a:pt x="269" y="913"/>
                  <a:pt x="275" y="942"/>
                  <a:pt x="275" y="972"/>
                </a:cubicBezTo>
                <a:cubicBezTo>
                  <a:pt x="275" y="978"/>
                  <a:pt x="275" y="985"/>
                  <a:pt x="275" y="992"/>
                </a:cubicBezTo>
                <a:cubicBezTo>
                  <a:pt x="276" y="1018"/>
                  <a:pt x="279" y="1042"/>
                  <a:pt x="285" y="1067"/>
                </a:cubicBezTo>
                <a:cubicBezTo>
                  <a:pt x="293" y="1100"/>
                  <a:pt x="306" y="1131"/>
                  <a:pt x="325" y="1159"/>
                </a:cubicBezTo>
                <a:cubicBezTo>
                  <a:pt x="359" y="1209"/>
                  <a:pt x="403" y="1247"/>
                  <a:pt x="460" y="1270"/>
                </a:cubicBezTo>
                <a:cubicBezTo>
                  <a:pt x="494" y="1284"/>
                  <a:pt x="529" y="1291"/>
                  <a:pt x="566" y="1293"/>
                </a:cubicBezTo>
                <a:cubicBezTo>
                  <a:pt x="581" y="1294"/>
                  <a:pt x="597" y="1291"/>
                  <a:pt x="612" y="1289"/>
                </a:cubicBezTo>
                <a:close/>
              </a:path>
            </a:pathLst>
          </a:custGeom>
          <a:solidFill>
            <a:srgbClr val="1F74A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ru-RU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" name="Freeform 156"/>
          <p:cNvSpPr/>
          <p:nvPr>
            <p:custDataLst>
              <p:tags r:id="rId10"/>
            </p:custDataLst>
          </p:nvPr>
        </p:nvSpPr>
        <p:spPr bwMode="auto">
          <a:xfrm>
            <a:off x="22248376" y="802472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291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" name="Freeform 157"/>
          <p:cNvSpPr/>
          <p:nvPr>
            <p:custDataLst>
              <p:tags r:id="rId11"/>
            </p:custDataLst>
          </p:nvPr>
        </p:nvSpPr>
        <p:spPr bwMode="auto">
          <a:xfrm>
            <a:off x="17555398" y="7700088"/>
            <a:ext cx="4692978" cy="3196397"/>
          </a:xfrm>
          <a:custGeom>
            <a:avLst/>
            <a:gdLst>
              <a:gd name="T0" fmla="*/ 4 w 1294"/>
              <a:gd name="T1" fmla="*/ 612 h 871"/>
              <a:gd name="T2" fmla="*/ 36 w 1294"/>
              <a:gd name="T3" fmla="*/ 712 h 871"/>
              <a:gd name="T4" fmla="*/ 235 w 1294"/>
              <a:gd name="T5" fmla="*/ 863 h 871"/>
              <a:gd name="T6" fmla="*/ 284 w 1294"/>
              <a:gd name="T7" fmla="*/ 870 h 871"/>
              <a:gd name="T8" fmla="*/ 419 w 1294"/>
              <a:gd name="T9" fmla="*/ 863 h 871"/>
              <a:gd name="T10" fmla="*/ 551 w 1294"/>
              <a:gd name="T11" fmla="*/ 838 h 871"/>
              <a:gd name="T12" fmla="*/ 758 w 1294"/>
              <a:gd name="T13" fmla="*/ 761 h 871"/>
              <a:gd name="T14" fmla="*/ 941 w 1294"/>
              <a:gd name="T15" fmla="*/ 643 h 871"/>
              <a:gd name="T16" fmla="*/ 1116 w 1294"/>
              <a:gd name="T17" fmla="*/ 463 h 871"/>
              <a:gd name="T18" fmla="*/ 1236 w 1294"/>
              <a:gd name="T19" fmla="*/ 263 h 871"/>
              <a:gd name="T20" fmla="*/ 1290 w 1294"/>
              <a:gd name="T21" fmla="*/ 111 h 871"/>
              <a:gd name="T22" fmla="*/ 1294 w 1294"/>
              <a:gd name="T23" fmla="*/ 86 h 871"/>
              <a:gd name="T24" fmla="*/ 1278 w 1294"/>
              <a:gd name="T25" fmla="*/ 99 h 871"/>
              <a:gd name="T26" fmla="*/ 1192 w 1294"/>
              <a:gd name="T27" fmla="*/ 161 h 871"/>
              <a:gd name="T28" fmla="*/ 1079 w 1294"/>
              <a:gd name="T29" fmla="*/ 197 h 871"/>
              <a:gd name="T30" fmla="*/ 996 w 1294"/>
              <a:gd name="T31" fmla="*/ 200 h 871"/>
              <a:gd name="T32" fmla="*/ 903 w 1294"/>
              <a:gd name="T33" fmla="*/ 178 h 871"/>
              <a:gd name="T34" fmla="*/ 779 w 1294"/>
              <a:gd name="T35" fmla="*/ 99 h 871"/>
              <a:gd name="T36" fmla="*/ 713 w 1294"/>
              <a:gd name="T37" fmla="*/ 13 h 871"/>
              <a:gd name="T38" fmla="*/ 706 w 1294"/>
              <a:gd name="T39" fmla="*/ 2 h 871"/>
              <a:gd name="T40" fmla="*/ 702 w 1294"/>
              <a:gd name="T41" fmla="*/ 2 h 871"/>
              <a:gd name="T42" fmla="*/ 698 w 1294"/>
              <a:gd name="T43" fmla="*/ 9 h 871"/>
              <a:gd name="T44" fmla="*/ 646 w 1294"/>
              <a:gd name="T45" fmla="*/ 101 h 871"/>
              <a:gd name="T46" fmla="*/ 556 w 1294"/>
              <a:gd name="T47" fmla="*/ 191 h 871"/>
              <a:gd name="T48" fmla="*/ 409 w 1294"/>
              <a:gd name="T49" fmla="*/ 261 h 871"/>
              <a:gd name="T50" fmla="*/ 322 w 1294"/>
              <a:gd name="T51" fmla="*/ 274 h 871"/>
              <a:gd name="T52" fmla="*/ 301 w 1294"/>
              <a:gd name="T53" fmla="*/ 275 h 871"/>
              <a:gd name="T54" fmla="*/ 227 w 1294"/>
              <a:gd name="T55" fmla="*/ 284 h 871"/>
              <a:gd name="T56" fmla="*/ 135 w 1294"/>
              <a:gd name="T57" fmla="*/ 325 h 871"/>
              <a:gd name="T58" fmla="*/ 24 w 1294"/>
              <a:gd name="T59" fmla="*/ 459 h 871"/>
              <a:gd name="T60" fmla="*/ 1 w 1294"/>
              <a:gd name="T61" fmla="*/ 565 h 871"/>
              <a:gd name="T62" fmla="*/ 4 w 1294"/>
              <a:gd name="T63" fmla="*/ 612 h 8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94" h="871">
                <a:moveTo>
                  <a:pt x="4" y="612"/>
                </a:moveTo>
                <a:cubicBezTo>
                  <a:pt x="8" y="648"/>
                  <a:pt x="19" y="681"/>
                  <a:pt x="36" y="712"/>
                </a:cubicBezTo>
                <a:cubicBezTo>
                  <a:pt x="80" y="792"/>
                  <a:pt x="147" y="842"/>
                  <a:pt x="235" y="863"/>
                </a:cubicBezTo>
                <a:cubicBezTo>
                  <a:pt x="251" y="866"/>
                  <a:pt x="267" y="869"/>
                  <a:pt x="284" y="870"/>
                </a:cubicBezTo>
                <a:cubicBezTo>
                  <a:pt x="329" y="871"/>
                  <a:pt x="374" y="868"/>
                  <a:pt x="419" y="863"/>
                </a:cubicBezTo>
                <a:cubicBezTo>
                  <a:pt x="464" y="857"/>
                  <a:pt x="508" y="849"/>
                  <a:pt x="551" y="838"/>
                </a:cubicBezTo>
                <a:cubicBezTo>
                  <a:pt x="623" y="820"/>
                  <a:pt x="692" y="794"/>
                  <a:pt x="758" y="761"/>
                </a:cubicBezTo>
                <a:cubicBezTo>
                  <a:pt x="823" y="728"/>
                  <a:pt x="884" y="689"/>
                  <a:pt x="941" y="643"/>
                </a:cubicBezTo>
                <a:cubicBezTo>
                  <a:pt x="1007" y="590"/>
                  <a:pt x="1065" y="530"/>
                  <a:pt x="1116" y="463"/>
                </a:cubicBezTo>
                <a:cubicBezTo>
                  <a:pt x="1164" y="401"/>
                  <a:pt x="1204" y="334"/>
                  <a:pt x="1236" y="263"/>
                </a:cubicBezTo>
                <a:cubicBezTo>
                  <a:pt x="1257" y="213"/>
                  <a:pt x="1276" y="163"/>
                  <a:pt x="1290" y="111"/>
                </a:cubicBezTo>
                <a:cubicBezTo>
                  <a:pt x="1292" y="103"/>
                  <a:pt x="1294" y="95"/>
                  <a:pt x="1294" y="86"/>
                </a:cubicBezTo>
                <a:cubicBezTo>
                  <a:pt x="1289" y="91"/>
                  <a:pt x="1283" y="95"/>
                  <a:pt x="1278" y="99"/>
                </a:cubicBezTo>
                <a:cubicBezTo>
                  <a:pt x="1253" y="124"/>
                  <a:pt x="1224" y="145"/>
                  <a:pt x="1192" y="161"/>
                </a:cubicBezTo>
                <a:cubicBezTo>
                  <a:pt x="1156" y="179"/>
                  <a:pt x="1119" y="191"/>
                  <a:pt x="1079" y="197"/>
                </a:cubicBezTo>
                <a:cubicBezTo>
                  <a:pt x="1051" y="202"/>
                  <a:pt x="1024" y="202"/>
                  <a:pt x="996" y="200"/>
                </a:cubicBezTo>
                <a:cubicBezTo>
                  <a:pt x="964" y="197"/>
                  <a:pt x="933" y="189"/>
                  <a:pt x="903" y="178"/>
                </a:cubicBezTo>
                <a:cubicBezTo>
                  <a:pt x="856" y="160"/>
                  <a:pt x="815" y="134"/>
                  <a:pt x="779" y="99"/>
                </a:cubicBezTo>
                <a:cubicBezTo>
                  <a:pt x="752" y="74"/>
                  <a:pt x="731" y="44"/>
                  <a:pt x="713" y="13"/>
                </a:cubicBezTo>
                <a:cubicBezTo>
                  <a:pt x="711" y="9"/>
                  <a:pt x="708" y="5"/>
                  <a:pt x="706" y="2"/>
                </a:cubicBezTo>
                <a:cubicBezTo>
                  <a:pt x="705" y="0"/>
                  <a:pt x="703" y="0"/>
                  <a:pt x="702" y="2"/>
                </a:cubicBezTo>
                <a:cubicBezTo>
                  <a:pt x="701" y="4"/>
                  <a:pt x="699" y="6"/>
                  <a:pt x="698" y="9"/>
                </a:cubicBezTo>
                <a:cubicBezTo>
                  <a:pt x="685" y="42"/>
                  <a:pt x="666" y="72"/>
                  <a:pt x="646" y="101"/>
                </a:cubicBezTo>
                <a:cubicBezTo>
                  <a:pt x="621" y="136"/>
                  <a:pt x="590" y="165"/>
                  <a:pt x="556" y="191"/>
                </a:cubicBezTo>
                <a:cubicBezTo>
                  <a:pt x="512" y="224"/>
                  <a:pt x="462" y="247"/>
                  <a:pt x="409" y="261"/>
                </a:cubicBezTo>
                <a:cubicBezTo>
                  <a:pt x="381" y="269"/>
                  <a:pt x="352" y="274"/>
                  <a:pt x="322" y="274"/>
                </a:cubicBezTo>
                <a:cubicBezTo>
                  <a:pt x="315" y="275"/>
                  <a:pt x="308" y="275"/>
                  <a:pt x="301" y="275"/>
                </a:cubicBezTo>
                <a:cubicBezTo>
                  <a:pt x="276" y="275"/>
                  <a:pt x="251" y="279"/>
                  <a:pt x="227" y="284"/>
                </a:cubicBezTo>
                <a:cubicBezTo>
                  <a:pt x="194" y="292"/>
                  <a:pt x="163" y="306"/>
                  <a:pt x="135" y="325"/>
                </a:cubicBezTo>
                <a:cubicBezTo>
                  <a:pt x="85" y="359"/>
                  <a:pt x="47" y="403"/>
                  <a:pt x="24" y="459"/>
                </a:cubicBezTo>
                <a:cubicBezTo>
                  <a:pt x="10" y="493"/>
                  <a:pt x="3" y="529"/>
                  <a:pt x="1" y="565"/>
                </a:cubicBezTo>
                <a:cubicBezTo>
                  <a:pt x="0" y="581"/>
                  <a:pt x="3" y="596"/>
                  <a:pt x="4" y="612"/>
                </a:cubicBezTo>
                <a:close/>
              </a:path>
            </a:pathLst>
          </a:custGeom>
          <a:solidFill>
            <a:srgbClr val="3498D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ru-RU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8" name="Freeform 158"/>
          <p:cNvSpPr/>
          <p:nvPr>
            <p:custDataLst>
              <p:tags r:id="rId12"/>
            </p:custDataLst>
          </p:nvPr>
        </p:nvSpPr>
        <p:spPr bwMode="auto">
          <a:xfrm>
            <a:off x="17764799" y="1079659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291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9" name="Freeform 159"/>
          <p:cNvSpPr/>
          <p:nvPr>
            <p:custDataLst>
              <p:tags r:id="rId13"/>
            </p:custDataLst>
          </p:nvPr>
        </p:nvSpPr>
        <p:spPr bwMode="auto">
          <a:xfrm>
            <a:off x="14919450" y="6051945"/>
            <a:ext cx="3153286" cy="4744654"/>
          </a:xfrm>
          <a:custGeom>
            <a:avLst/>
            <a:gdLst>
              <a:gd name="T0" fmla="*/ 259 w 871"/>
              <a:gd name="T1" fmla="*/ 5 h 1294"/>
              <a:gd name="T2" fmla="*/ 158 w 871"/>
              <a:gd name="T3" fmla="*/ 37 h 1294"/>
              <a:gd name="T4" fmla="*/ 8 w 871"/>
              <a:gd name="T5" fmla="*/ 235 h 1294"/>
              <a:gd name="T6" fmla="*/ 1 w 871"/>
              <a:gd name="T7" fmla="*/ 284 h 1294"/>
              <a:gd name="T8" fmla="*/ 8 w 871"/>
              <a:gd name="T9" fmla="*/ 419 h 1294"/>
              <a:gd name="T10" fmla="*/ 33 w 871"/>
              <a:gd name="T11" fmla="*/ 552 h 1294"/>
              <a:gd name="T12" fmla="*/ 110 w 871"/>
              <a:gd name="T13" fmla="*/ 758 h 1294"/>
              <a:gd name="T14" fmla="*/ 228 w 871"/>
              <a:gd name="T15" fmla="*/ 941 h 1294"/>
              <a:gd name="T16" fmla="*/ 408 w 871"/>
              <a:gd name="T17" fmla="*/ 1117 h 1294"/>
              <a:gd name="T18" fmla="*/ 608 w 871"/>
              <a:gd name="T19" fmla="*/ 1236 h 1294"/>
              <a:gd name="T20" fmla="*/ 760 w 871"/>
              <a:gd name="T21" fmla="*/ 1290 h 1294"/>
              <a:gd name="T22" fmla="*/ 785 w 871"/>
              <a:gd name="T23" fmla="*/ 1294 h 1294"/>
              <a:gd name="T24" fmla="*/ 771 w 871"/>
              <a:gd name="T25" fmla="*/ 1279 h 1294"/>
              <a:gd name="T26" fmla="*/ 710 w 871"/>
              <a:gd name="T27" fmla="*/ 1192 h 1294"/>
              <a:gd name="T28" fmla="*/ 674 w 871"/>
              <a:gd name="T29" fmla="*/ 1079 h 1294"/>
              <a:gd name="T30" fmla="*/ 671 w 871"/>
              <a:gd name="T31" fmla="*/ 996 h 1294"/>
              <a:gd name="T32" fmla="*/ 693 w 871"/>
              <a:gd name="T33" fmla="*/ 903 h 1294"/>
              <a:gd name="T34" fmla="*/ 772 w 871"/>
              <a:gd name="T35" fmla="*/ 779 h 1294"/>
              <a:gd name="T36" fmla="*/ 858 w 871"/>
              <a:gd name="T37" fmla="*/ 713 h 1294"/>
              <a:gd name="T38" fmla="*/ 869 w 871"/>
              <a:gd name="T39" fmla="*/ 706 h 1294"/>
              <a:gd name="T40" fmla="*/ 869 w 871"/>
              <a:gd name="T41" fmla="*/ 702 h 1294"/>
              <a:gd name="T42" fmla="*/ 862 w 871"/>
              <a:gd name="T43" fmla="*/ 698 h 1294"/>
              <a:gd name="T44" fmla="*/ 770 w 871"/>
              <a:gd name="T45" fmla="*/ 646 h 1294"/>
              <a:gd name="T46" fmla="*/ 680 w 871"/>
              <a:gd name="T47" fmla="*/ 556 h 1294"/>
              <a:gd name="T48" fmla="*/ 610 w 871"/>
              <a:gd name="T49" fmla="*/ 409 h 1294"/>
              <a:gd name="T50" fmla="*/ 596 w 871"/>
              <a:gd name="T51" fmla="*/ 322 h 1294"/>
              <a:gd name="T52" fmla="*/ 596 w 871"/>
              <a:gd name="T53" fmla="*/ 302 h 1294"/>
              <a:gd name="T54" fmla="*/ 586 w 871"/>
              <a:gd name="T55" fmla="*/ 227 h 1294"/>
              <a:gd name="T56" fmla="*/ 546 w 871"/>
              <a:gd name="T57" fmla="*/ 135 h 1294"/>
              <a:gd name="T58" fmla="*/ 412 w 871"/>
              <a:gd name="T59" fmla="*/ 24 h 1294"/>
              <a:gd name="T60" fmla="*/ 306 w 871"/>
              <a:gd name="T61" fmla="*/ 1 h 1294"/>
              <a:gd name="T62" fmla="*/ 259 w 871"/>
              <a:gd name="T63" fmla="*/ 5 h 1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71" h="1294">
                <a:moveTo>
                  <a:pt x="259" y="5"/>
                </a:moveTo>
                <a:cubicBezTo>
                  <a:pt x="223" y="8"/>
                  <a:pt x="190" y="19"/>
                  <a:pt x="158" y="37"/>
                </a:cubicBezTo>
                <a:cubicBezTo>
                  <a:pt x="79" y="80"/>
                  <a:pt x="29" y="147"/>
                  <a:pt x="8" y="235"/>
                </a:cubicBezTo>
                <a:cubicBezTo>
                  <a:pt x="4" y="251"/>
                  <a:pt x="2" y="268"/>
                  <a:pt x="1" y="284"/>
                </a:cubicBezTo>
                <a:cubicBezTo>
                  <a:pt x="0" y="329"/>
                  <a:pt x="3" y="374"/>
                  <a:pt x="8" y="419"/>
                </a:cubicBezTo>
                <a:cubicBezTo>
                  <a:pt x="13" y="464"/>
                  <a:pt x="22" y="508"/>
                  <a:pt x="33" y="552"/>
                </a:cubicBezTo>
                <a:cubicBezTo>
                  <a:pt x="51" y="623"/>
                  <a:pt x="77" y="692"/>
                  <a:pt x="110" y="758"/>
                </a:cubicBezTo>
                <a:cubicBezTo>
                  <a:pt x="143" y="823"/>
                  <a:pt x="182" y="884"/>
                  <a:pt x="228" y="941"/>
                </a:cubicBezTo>
                <a:cubicBezTo>
                  <a:pt x="281" y="1007"/>
                  <a:pt x="340" y="1066"/>
                  <a:pt x="408" y="1117"/>
                </a:cubicBezTo>
                <a:cubicBezTo>
                  <a:pt x="470" y="1164"/>
                  <a:pt x="537" y="1204"/>
                  <a:pt x="608" y="1236"/>
                </a:cubicBezTo>
                <a:cubicBezTo>
                  <a:pt x="657" y="1258"/>
                  <a:pt x="708" y="1276"/>
                  <a:pt x="760" y="1290"/>
                </a:cubicBezTo>
                <a:cubicBezTo>
                  <a:pt x="768" y="1292"/>
                  <a:pt x="776" y="1294"/>
                  <a:pt x="785" y="1294"/>
                </a:cubicBezTo>
                <a:cubicBezTo>
                  <a:pt x="780" y="1289"/>
                  <a:pt x="776" y="1284"/>
                  <a:pt x="771" y="1279"/>
                </a:cubicBezTo>
                <a:cubicBezTo>
                  <a:pt x="747" y="1253"/>
                  <a:pt x="726" y="1224"/>
                  <a:pt x="710" y="1192"/>
                </a:cubicBezTo>
                <a:cubicBezTo>
                  <a:pt x="691" y="1157"/>
                  <a:pt x="680" y="1119"/>
                  <a:pt x="674" y="1079"/>
                </a:cubicBezTo>
                <a:cubicBezTo>
                  <a:pt x="669" y="1051"/>
                  <a:pt x="669" y="1024"/>
                  <a:pt x="671" y="996"/>
                </a:cubicBezTo>
                <a:cubicBezTo>
                  <a:pt x="674" y="964"/>
                  <a:pt x="682" y="933"/>
                  <a:pt x="693" y="903"/>
                </a:cubicBezTo>
                <a:cubicBezTo>
                  <a:pt x="711" y="856"/>
                  <a:pt x="737" y="815"/>
                  <a:pt x="772" y="779"/>
                </a:cubicBezTo>
                <a:cubicBezTo>
                  <a:pt x="797" y="752"/>
                  <a:pt x="826" y="731"/>
                  <a:pt x="858" y="713"/>
                </a:cubicBezTo>
                <a:cubicBezTo>
                  <a:pt x="862" y="711"/>
                  <a:pt x="866" y="709"/>
                  <a:pt x="869" y="706"/>
                </a:cubicBezTo>
                <a:cubicBezTo>
                  <a:pt x="871" y="705"/>
                  <a:pt x="871" y="703"/>
                  <a:pt x="869" y="702"/>
                </a:cubicBezTo>
                <a:cubicBezTo>
                  <a:pt x="867" y="701"/>
                  <a:pt x="865" y="699"/>
                  <a:pt x="862" y="698"/>
                </a:cubicBezTo>
                <a:cubicBezTo>
                  <a:pt x="829" y="686"/>
                  <a:pt x="799" y="667"/>
                  <a:pt x="770" y="646"/>
                </a:cubicBezTo>
                <a:cubicBezTo>
                  <a:pt x="735" y="621"/>
                  <a:pt x="706" y="590"/>
                  <a:pt x="680" y="556"/>
                </a:cubicBezTo>
                <a:cubicBezTo>
                  <a:pt x="647" y="512"/>
                  <a:pt x="624" y="463"/>
                  <a:pt x="610" y="409"/>
                </a:cubicBezTo>
                <a:cubicBezTo>
                  <a:pt x="602" y="381"/>
                  <a:pt x="597" y="352"/>
                  <a:pt x="596" y="322"/>
                </a:cubicBezTo>
                <a:cubicBezTo>
                  <a:pt x="596" y="316"/>
                  <a:pt x="596" y="309"/>
                  <a:pt x="596" y="302"/>
                </a:cubicBezTo>
                <a:cubicBezTo>
                  <a:pt x="595" y="277"/>
                  <a:pt x="592" y="252"/>
                  <a:pt x="586" y="227"/>
                </a:cubicBezTo>
                <a:cubicBezTo>
                  <a:pt x="578" y="194"/>
                  <a:pt x="565" y="163"/>
                  <a:pt x="546" y="135"/>
                </a:cubicBezTo>
                <a:cubicBezTo>
                  <a:pt x="512" y="85"/>
                  <a:pt x="468" y="47"/>
                  <a:pt x="412" y="24"/>
                </a:cubicBezTo>
                <a:cubicBezTo>
                  <a:pt x="378" y="10"/>
                  <a:pt x="342" y="3"/>
                  <a:pt x="306" y="1"/>
                </a:cubicBezTo>
                <a:cubicBezTo>
                  <a:pt x="290" y="0"/>
                  <a:pt x="275" y="3"/>
                  <a:pt x="259" y="5"/>
                </a:cubicBezTo>
                <a:close/>
              </a:path>
            </a:pathLst>
          </a:custGeom>
          <a:solidFill>
            <a:srgbClr val="1AA3A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ru-RU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Текст 12"/>
          <p:cNvSpPr txBox="1"/>
          <p:nvPr>
            <p:custDataLst>
              <p:tags r:id="rId14"/>
            </p:custDataLst>
          </p:nvPr>
        </p:nvSpPr>
        <p:spPr>
          <a:xfrm>
            <a:off x="19371350" y="6120282"/>
            <a:ext cx="3168578" cy="849038"/>
          </a:xfrm>
          <a:prstGeom prst="rect">
            <a:avLst/>
          </a:prstGeom>
        </p:spPr>
        <p:txBody>
          <a:bodyPr/>
          <a:lstStyle>
            <a:lvl1pPr marL="0" indent="0" algn="l" defTabSz="2438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2000" kern="1200" baseline="0">
                <a:solidFill>
                  <a:srgbClr val="4D576B"/>
                </a:solidFill>
                <a:latin typeface="Aller Light" panose="02000503000000020004" pitchFamily="2" charset="0"/>
                <a:ea typeface="微软雅黑" panose="020B0503020204020204" charset="-122"/>
                <a:cs typeface="+mn-ea"/>
              </a:defRPr>
            </a:lvl1pPr>
            <a:lvl2pPr marL="1981200" indent="-7620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4D576B"/>
                </a:solidFill>
                <a:latin typeface="Aller Light" panose="02000503000000020004" pitchFamily="2" charset="0"/>
                <a:ea typeface="微软雅黑" panose="020B0503020204020204" charset="-122"/>
                <a:cs typeface="+mn-ea"/>
              </a:defRPr>
            </a:lvl2pPr>
            <a:lvl3pPr marL="3048000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576B"/>
                </a:solidFill>
                <a:latin typeface="Aller Light" panose="02000503000000020004" pitchFamily="2" charset="0"/>
                <a:ea typeface="微软雅黑" panose="020B0503020204020204" charset="-122"/>
                <a:cs typeface="+mn-ea"/>
              </a:defRPr>
            </a:lvl3pPr>
            <a:lvl4pPr marL="4267200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4D576B"/>
                </a:solidFill>
                <a:latin typeface="Aller Light" panose="02000503000000020004" pitchFamily="2" charset="0"/>
                <a:ea typeface="微软雅黑" panose="020B0503020204020204" charset="-122"/>
                <a:cs typeface="+mn-ea"/>
              </a:defRPr>
            </a:lvl4pPr>
            <a:lvl5pPr marL="5486400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rgbClr val="4D576B"/>
                </a:solidFill>
                <a:latin typeface="Aller Light" panose="02000503000000020004" pitchFamily="2" charset="0"/>
                <a:ea typeface="微软雅黑" panose="020B0503020204020204" charset="-122"/>
                <a:cs typeface="+mn-ea"/>
              </a:defRPr>
            </a:lvl5pPr>
            <a:lvl6pPr marL="6706235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7925435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9144635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10363835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algn="ctr"/>
            <a:r>
              <a:rPr lang="zh-CN" altLang="en-US" sz="3600" b="1" spc="30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cs typeface="Roboto Light" charset="0"/>
              </a:rPr>
              <a:t>内容</a:t>
            </a:r>
            <a:endParaRPr lang="zh-CN" altLang="en-US" sz="3600" b="1" spc="30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  <a:cs typeface="Roboto Light" charset="0"/>
            </a:endParaRPr>
          </a:p>
        </p:txBody>
      </p:sp>
      <p:sp>
        <p:nvSpPr>
          <p:cNvPr id="40" name="Текст 12"/>
          <p:cNvSpPr txBox="1"/>
          <p:nvPr>
            <p:custDataLst>
              <p:tags r:id="rId15"/>
            </p:custDataLst>
          </p:nvPr>
        </p:nvSpPr>
        <p:spPr>
          <a:xfrm>
            <a:off x="18069241" y="9110513"/>
            <a:ext cx="3168578" cy="849038"/>
          </a:xfrm>
          <a:prstGeom prst="rect">
            <a:avLst/>
          </a:prstGeom>
        </p:spPr>
        <p:txBody>
          <a:bodyPr/>
          <a:lstStyle>
            <a:lvl1pPr marL="0" indent="0" algn="l" defTabSz="2438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2000" kern="1200" baseline="0">
                <a:solidFill>
                  <a:srgbClr val="4D576B"/>
                </a:solidFill>
                <a:latin typeface="Aller Light" panose="02000503000000020004" pitchFamily="2" charset="0"/>
                <a:ea typeface="微软雅黑" panose="020B0503020204020204" charset="-122"/>
                <a:cs typeface="+mn-ea"/>
              </a:defRPr>
            </a:lvl1pPr>
            <a:lvl2pPr marL="1981200" indent="-7620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4D576B"/>
                </a:solidFill>
                <a:latin typeface="Aller Light" panose="02000503000000020004" pitchFamily="2" charset="0"/>
                <a:ea typeface="微软雅黑" panose="020B0503020204020204" charset="-122"/>
                <a:cs typeface="+mn-ea"/>
              </a:defRPr>
            </a:lvl2pPr>
            <a:lvl3pPr marL="3048000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576B"/>
                </a:solidFill>
                <a:latin typeface="Aller Light" panose="02000503000000020004" pitchFamily="2" charset="0"/>
                <a:ea typeface="微软雅黑" panose="020B0503020204020204" charset="-122"/>
                <a:cs typeface="+mn-ea"/>
              </a:defRPr>
            </a:lvl3pPr>
            <a:lvl4pPr marL="4267200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4D576B"/>
                </a:solidFill>
                <a:latin typeface="Aller Light" panose="02000503000000020004" pitchFamily="2" charset="0"/>
                <a:ea typeface="微软雅黑" panose="020B0503020204020204" charset="-122"/>
                <a:cs typeface="+mn-ea"/>
              </a:defRPr>
            </a:lvl4pPr>
            <a:lvl5pPr marL="5486400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rgbClr val="4D576B"/>
                </a:solidFill>
                <a:latin typeface="Aller Light" panose="02000503000000020004" pitchFamily="2" charset="0"/>
                <a:ea typeface="微软雅黑" panose="020B0503020204020204" charset="-122"/>
                <a:cs typeface="+mn-ea"/>
              </a:defRPr>
            </a:lvl5pPr>
            <a:lvl6pPr marL="6706235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7925435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9144635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10363835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algn="ctr"/>
            <a:r>
              <a:rPr lang="zh-CN" altLang="en-US" sz="4800" b="1" spc="300">
                <a:solidFill>
                  <a:srgbClr val="620B00"/>
                </a:solidFill>
                <a:latin typeface="微软雅黑" panose="020B0503020204020204" charset="-122"/>
                <a:ea typeface="微软雅黑" panose="020B0503020204020204" charset="-122"/>
                <a:cs typeface="Roboto Light" charset="0"/>
              </a:rPr>
              <a:t>人 员</a:t>
            </a:r>
            <a:endParaRPr lang="zh-CN" altLang="en-US" sz="4800" b="1" spc="300">
              <a:solidFill>
                <a:srgbClr val="620B00"/>
              </a:solidFill>
              <a:latin typeface="微软雅黑" panose="020B0503020204020204" charset="-122"/>
              <a:ea typeface="微软雅黑" panose="020B0503020204020204" charset="-122"/>
              <a:cs typeface="Roboto Light" charset="0"/>
            </a:endParaRPr>
          </a:p>
        </p:txBody>
      </p:sp>
      <p:sp>
        <p:nvSpPr>
          <p:cNvPr id="41" name="Текст 12"/>
          <p:cNvSpPr txBox="1"/>
          <p:nvPr>
            <p:custDataLst>
              <p:tags r:id="rId16"/>
            </p:custDataLst>
          </p:nvPr>
        </p:nvSpPr>
        <p:spPr>
          <a:xfrm>
            <a:off x="16383624" y="4553705"/>
            <a:ext cx="2346887" cy="827440"/>
          </a:xfrm>
          <a:prstGeom prst="rect">
            <a:avLst/>
          </a:prstGeom>
        </p:spPr>
        <p:txBody>
          <a:bodyPr/>
          <a:lstStyle>
            <a:lvl1pPr marL="0" indent="0" algn="l" defTabSz="2438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2000" kern="1200" baseline="0">
                <a:solidFill>
                  <a:srgbClr val="4D576B"/>
                </a:solidFill>
                <a:latin typeface="Aller Light" panose="02000503000000020004" pitchFamily="2" charset="0"/>
                <a:ea typeface="微软雅黑" panose="020B0503020204020204" charset="-122"/>
                <a:cs typeface="+mn-ea"/>
              </a:defRPr>
            </a:lvl1pPr>
            <a:lvl2pPr marL="1981200" indent="-7620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4D576B"/>
                </a:solidFill>
                <a:latin typeface="Aller Light" panose="02000503000000020004" pitchFamily="2" charset="0"/>
                <a:ea typeface="微软雅黑" panose="020B0503020204020204" charset="-122"/>
                <a:cs typeface="+mn-ea"/>
              </a:defRPr>
            </a:lvl2pPr>
            <a:lvl3pPr marL="3048000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576B"/>
                </a:solidFill>
                <a:latin typeface="Aller Light" panose="02000503000000020004" pitchFamily="2" charset="0"/>
                <a:ea typeface="微软雅黑" panose="020B0503020204020204" charset="-122"/>
                <a:cs typeface="+mn-ea"/>
              </a:defRPr>
            </a:lvl3pPr>
            <a:lvl4pPr marL="4267200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4D576B"/>
                </a:solidFill>
                <a:latin typeface="Aller Light" panose="02000503000000020004" pitchFamily="2" charset="0"/>
                <a:ea typeface="微软雅黑" panose="020B0503020204020204" charset="-122"/>
                <a:cs typeface="+mn-ea"/>
              </a:defRPr>
            </a:lvl4pPr>
            <a:lvl5pPr marL="5486400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rgbClr val="4D576B"/>
                </a:solidFill>
                <a:latin typeface="Aller Light" panose="02000503000000020004" pitchFamily="2" charset="0"/>
                <a:ea typeface="微软雅黑" panose="020B0503020204020204" charset="-122"/>
                <a:cs typeface="+mn-ea"/>
              </a:defRPr>
            </a:lvl5pPr>
            <a:lvl6pPr marL="6706235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7925435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9144635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10363835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algn="ctr"/>
            <a:r>
              <a:rPr lang="zh-CN" altLang="en-US" sz="3600" b="1" spc="3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Roboto Light" charset="0"/>
              </a:rPr>
              <a:t>机制</a:t>
            </a:r>
            <a:endParaRPr lang="zh-CN" altLang="en-US" sz="3600" b="1" spc="3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Roboto Light" charset="0"/>
            </a:endParaRPr>
          </a:p>
        </p:txBody>
      </p:sp>
      <p:sp>
        <p:nvSpPr>
          <p:cNvPr id="42" name="Текст 12"/>
          <p:cNvSpPr txBox="1"/>
          <p:nvPr>
            <p:custDataLst>
              <p:tags r:id="rId17"/>
            </p:custDataLst>
          </p:nvPr>
        </p:nvSpPr>
        <p:spPr>
          <a:xfrm>
            <a:off x="15268343" y="8309102"/>
            <a:ext cx="2346887" cy="827440"/>
          </a:xfrm>
          <a:prstGeom prst="rect">
            <a:avLst/>
          </a:prstGeom>
        </p:spPr>
        <p:txBody>
          <a:bodyPr/>
          <a:lstStyle>
            <a:lvl1pPr marL="0" indent="0" algn="l" defTabSz="2438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2000" kern="1200" baseline="0">
                <a:solidFill>
                  <a:srgbClr val="4D576B"/>
                </a:solidFill>
                <a:latin typeface="Aller Light" panose="02000503000000020004" pitchFamily="2" charset="0"/>
                <a:ea typeface="微软雅黑" panose="020B0503020204020204" charset="-122"/>
                <a:cs typeface="+mn-ea"/>
              </a:defRPr>
            </a:lvl1pPr>
            <a:lvl2pPr marL="1981200" indent="-7620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4D576B"/>
                </a:solidFill>
                <a:latin typeface="Aller Light" panose="02000503000000020004" pitchFamily="2" charset="0"/>
                <a:ea typeface="微软雅黑" panose="020B0503020204020204" charset="-122"/>
                <a:cs typeface="+mn-ea"/>
              </a:defRPr>
            </a:lvl2pPr>
            <a:lvl3pPr marL="3048000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576B"/>
                </a:solidFill>
                <a:latin typeface="Aller Light" panose="02000503000000020004" pitchFamily="2" charset="0"/>
                <a:ea typeface="微软雅黑" panose="020B0503020204020204" charset="-122"/>
                <a:cs typeface="+mn-ea"/>
              </a:defRPr>
            </a:lvl3pPr>
            <a:lvl4pPr marL="4267200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4D576B"/>
                </a:solidFill>
                <a:latin typeface="Aller Light" panose="02000503000000020004" pitchFamily="2" charset="0"/>
                <a:ea typeface="微软雅黑" panose="020B0503020204020204" charset="-122"/>
                <a:cs typeface="+mn-ea"/>
              </a:defRPr>
            </a:lvl4pPr>
            <a:lvl5pPr marL="5486400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rgbClr val="4D576B"/>
                </a:solidFill>
                <a:latin typeface="Aller Light" panose="02000503000000020004" pitchFamily="2" charset="0"/>
                <a:ea typeface="微软雅黑" panose="020B0503020204020204" charset="-122"/>
                <a:cs typeface="+mn-ea"/>
              </a:defRPr>
            </a:lvl5pPr>
            <a:lvl6pPr marL="6706235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7925435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9144635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10363835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algn="ctr"/>
            <a:r>
              <a:rPr lang="zh-CN" altLang="en-US" sz="3600" b="1" spc="30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cs typeface="Roboto Light" charset="0"/>
              </a:rPr>
              <a:t>平台</a:t>
            </a:r>
            <a:endParaRPr lang="zh-CN" altLang="en-US" sz="3600" b="1" spc="30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  <a:cs typeface="Roboto Light" charset="0"/>
            </a:endParaRPr>
          </a:p>
        </p:txBody>
      </p:sp>
      <p:sp>
        <p:nvSpPr>
          <p:cNvPr id="60" name="Freeform 286"/>
          <p:cNvSpPr>
            <a:spLocks noEditPoints="1"/>
          </p:cNvSpPr>
          <p:nvPr>
            <p:custDataLst>
              <p:tags r:id="rId18"/>
            </p:custDataLst>
          </p:nvPr>
        </p:nvSpPr>
        <p:spPr bwMode="auto">
          <a:xfrm>
            <a:off x="17044804" y="3898395"/>
            <a:ext cx="892135" cy="894254"/>
          </a:xfrm>
          <a:custGeom>
            <a:avLst/>
            <a:gdLst>
              <a:gd name="T0" fmla="*/ 11438 w 16419"/>
              <a:gd name="T1" fmla="*/ 11992 h 16036"/>
              <a:gd name="T2" fmla="*/ 12051 w 16419"/>
              <a:gd name="T3" fmla="*/ 9611 h 16036"/>
              <a:gd name="T4" fmla="*/ 15080 w 16419"/>
              <a:gd name="T5" fmla="*/ 9931 h 16036"/>
              <a:gd name="T6" fmla="*/ 13248 w 16419"/>
              <a:gd name="T7" fmla="*/ 12967 h 16036"/>
              <a:gd name="T8" fmla="*/ 4590 w 16419"/>
              <a:gd name="T9" fmla="*/ 10655 h 16036"/>
              <a:gd name="T10" fmla="*/ 4429 w 16419"/>
              <a:gd name="T11" fmla="*/ 12231 h 16036"/>
              <a:gd name="T12" fmla="*/ 2147 w 16419"/>
              <a:gd name="T13" fmla="*/ 11712 h 16036"/>
              <a:gd name="T14" fmla="*/ 1073 w 16419"/>
              <a:gd name="T15" fmla="*/ 8277 h 16036"/>
              <a:gd name="T16" fmla="*/ 4139 w 16419"/>
              <a:gd name="T17" fmla="*/ 4183 h 16036"/>
              <a:gd name="T18" fmla="*/ 4533 w 16419"/>
              <a:gd name="T19" fmla="*/ 5582 h 16036"/>
              <a:gd name="T20" fmla="*/ 1073 w 16419"/>
              <a:gd name="T21" fmla="*/ 7759 h 16036"/>
              <a:gd name="T22" fmla="*/ 1997 w 16419"/>
              <a:gd name="T23" fmla="*/ 4578 h 16036"/>
              <a:gd name="T24" fmla="*/ 9313 w 16419"/>
              <a:gd name="T25" fmla="*/ 5095 h 16036"/>
              <a:gd name="T26" fmla="*/ 11066 w 16419"/>
              <a:gd name="T27" fmla="*/ 4695 h 16036"/>
              <a:gd name="T28" fmla="*/ 11565 w 16419"/>
              <a:gd name="T29" fmla="*/ 6759 h 16036"/>
              <a:gd name="T30" fmla="*/ 10152 w 16419"/>
              <a:gd name="T31" fmla="*/ 11598 h 16036"/>
              <a:gd name="T32" fmla="*/ 8474 w 16419"/>
              <a:gd name="T33" fmla="*/ 11394 h 16036"/>
              <a:gd name="T34" fmla="*/ 11313 w 16419"/>
              <a:gd name="T35" fmla="*/ 10543 h 16036"/>
              <a:gd name="T36" fmla="*/ 12142 w 16419"/>
              <a:gd name="T37" fmla="*/ 12889 h 16036"/>
              <a:gd name="T38" fmla="*/ 11354 w 16419"/>
              <a:gd name="T39" fmla="*/ 14282 h 16036"/>
              <a:gd name="T40" fmla="*/ 9710 w 16419"/>
              <a:gd name="T41" fmla="*/ 14564 h 16036"/>
              <a:gd name="T42" fmla="*/ 10935 w 16419"/>
              <a:gd name="T43" fmla="*/ 12871 h 16036"/>
              <a:gd name="T44" fmla="*/ 9524 w 16419"/>
              <a:gd name="T45" fmla="*/ 12005 h 16036"/>
              <a:gd name="T46" fmla="*/ 10393 w 16419"/>
              <a:gd name="T47" fmla="*/ 12757 h 16036"/>
              <a:gd name="T48" fmla="*/ 8904 w 16419"/>
              <a:gd name="T49" fmla="*/ 14636 h 16036"/>
              <a:gd name="T50" fmla="*/ 5284 w 16419"/>
              <a:gd name="T51" fmla="*/ 14382 h 16036"/>
              <a:gd name="T52" fmla="*/ 4071 w 16419"/>
              <a:gd name="T53" fmla="*/ 13005 h 16036"/>
              <a:gd name="T54" fmla="*/ 5783 w 16419"/>
              <a:gd name="T55" fmla="*/ 13367 h 16036"/>
              <a:gd name="T56" fmla="*/ 7945 w 16419"/>
              <a:gd name="T57" fmla="*/ 8277 h 16036"/>
              <a:gd name="T58" fmla="*/ 6342 w 16419"/>
              <a:gd name="T59" fmla="*/ 11582 h 16036"/>
              <a:gd name="T60" fmla="*/ 5136 w 16419"/>
              <a:gd name="T61" fmla="*/ 10650 h 16036"/>
              <a:gd name="T62" fmla="*/ 7945 w 16419"/>
              <a:gd name="T63" fmla="*/ 8277 h 16036"/>
              <a:gd name="T64" fmla="*/ 7024 w 16419"/>
              <a:gd name="T65" fmla="*/ 5084 h 16036"/>
              <a:gd name="T66" fmla="*/ 4843 w 16419"/>
              <a:gd name="T67" fmla="*/ 6857 h 16036"/>
              <a:gd name="T68" fmla="*/ 5321 w 16419"/>
              <a:gd name="T69" fmla="*/ 4784 h 16036"/>
              <a:gd name="T70" fmla="*/ 3667 w 16419"/>
              <a:gd name="T71" fmla="*/ 3305 h 16036"/>
              <a:gd name="T72" fmla="*/ 5215 w 16419"/>
              <a:gd name="T73" fmla="*/ 1684 h 16036"/>
              <a:gd name="T74" fmla="*/ 6448 w 16419"/>
              <a:gd name="T75" fmla="*/ 1771 h 16036"/>
              <a:gd name="T76" fmla="*/ 5148 w 16419"/>
              <a:gd name="T77" fmla="*/ 3833 h 16036"/>
              <a:gd name="T78" fmla="*/ 6569 w 16419"/>
              <a:gd name="T79" fmla="*/ 4486 h 16036"/>
              <a:gd name="T80" fmla="*/ 6014 w 16419"/>
              <a:gd name="T81" fmla="*/ 3301 h 16036"/>
              <a:gd name="T82" fmla="*/ 7732 w 16419"/>
              <a:gd name="T83" fmla="*/ 1205 h 16036"/>
              <a:gd name="T84" fmla="*/ 11565 w 16419"/>
              <a:gd name="T85" fmla="*/ 1859 h 16036"/>
              <a:gd name="T86" fmla="*/ 12421 w 16419"/>
              <a:gd name="T87" fmla="*/ 3513 h 16036"/>
              <a:gd name="T88" fmla="*/ 11123 w 16419"/>
              <a:gd name="T89" fmla="*/ 3527 h 16036"/>
              <a:gd name="T90" fmla="*/ 9758 w 16419"/>
              <a:gd name="T91" fmla="*/ 1525 h 16036"/>
              <a:gd name="T92" fmla="*/ 9852 w 16419"/>
              <a:gd name="T93" fmla="*/ 2463 h 16036"/>
              <a:gd name="T94" fmla="*/ 10437 w 16419"/>
              <a:gd name="T95" fmla="*/ 4348 h 16036"/>
              <a:gd name="T96" fmla="*/ 8786 w 16419"/>
              <a:gd name="T97" fmla="*/ 4626 h 16036"/>
              <a:gd name="T98" fmla="*/ 6848 w 16419"/>
              <a:gd name="T99" fmla="*/ 13930 h 16036"/>
              <a:gd name="T100" fmla="*/ 6020 w 16419"/>
              <a:gd name="T101" fmla="*/ 12187 h 16036"/>
              <a:gd name="T102" fmla="*/ 7521 w 16419"/>
              <a:gd name="T103" fmla="*/ 11934 h 16036"/>
              <a:gd name="T104" fmla="*/ 12063 w 16419"/>
              <a:gd name="T105" fmla="*/ 6494 h 16036"/>
              <a:gd name="T106" fmla="*/ 11695 w 16419"/>
              <a:gd name="T107" fmla="*/ 4461 h 16036"/>
              <a:gd name="T108" fmla="*/ 13078 w 16419"/>
              <a:gd name="T109" fmla="*/ 3710 h 16036"/>
              <a:gd name="T110" fmla="*/ 14700 w 16419"/>
              <a:gd name="T111" fmla="*/ 5106 h 16036"/>
              <a:gd name="T112" fmla="*/ 6960 w 16419"/>
              <a:gd name="T113" fmla="*/ 92 h 16036"/>
              <a:gd name="T114" fmla="*/ 498 w 16419"/>
              <a:gd name="T115" fmla="*/ 5261 h 16036"/>
              <a:gd name="T116" fmla="*/ 2132 w 16419"/>
              <a:gd name="T117" fmla="*/ 13409 h 16036"/>
              <a:gd name="T118" fmla="*/ 10261 w 16419"/>
              <a:gd name="T119" fmla="*/ 15783 h 16036"/>
              <a:gd name="T120" fmla="*/ 16160 w 16419"/>
              <a:gd name="T121" fmla="*/ 10021 h 16036"/>
              <a:gd name="T122" fmla="*/ 13729 w 16419"/>
              <a:gd name="T123" fmla="*/ 2083 h 16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419" h="16036">
                <a:moveTo>
                  <a:pt x="13248" y="12967"/>
                </a:moveTo>
                <a:lnTo>
                  <a:pt x="13139" y="12892"/>
                </a:lnTo>
                <a:lnTo>
                  <a:pt x="13030" y="12819"/>
                </a:lnTo>
                <a:lnTo>
                  <a:pt x="12919" y="12748"/>
                </a:lnTo>
                <a:lnTo>
                  <a:pt x="12807" y="12676"/>
                </a:lnTo>
                <a:lnTo>
                  <a:pt x="12693" y="12608"/>
                </a:lnTo>
                <a:lnTo>
                  <a:pt x="12579" y="12541"/>
                </a:lnTo>
                <a:lnTo>
                  <a:pt x="12463" y="12476"/>
                </a:lnTo>
                <a:lnTo>
                  <a:pt x="12347" y="12413"/>
                </a:lnTo>
                <a:lnTo>
                  <a:pt x="12229" y="12351"/>
                </a:lnTo>
                <a:lnTo>
                  <a:pt x="12110" y="12291"/>
                </a:lnTo>
                <a:lnTo>
                  <a:pt x="12051" y="12261"/>
                </a:lnTo>
                <a:lnTo>
                  <a:pt x="11990" y="12231"/>
                </a:lnTo>
                <a:lnTo>
                  <a:pt x="11930" y="12203"/>
                </a:lnTo>
                <a:lnTo>
                  <a:pt x="11869" y="12175"/>
                </a:lnTo>
                <a:lnTo>
                  <a:pt x="11808" y="12147"/>
                </a:lnTo>
                <a:lnTo>
                  <a:pt x="11747" y="12120"/>
                </a:lnTo>
                <a:lnTo>
                  <a:pt x="11686" y="12094"/>
                </a:lnTo>
                <a:lnTo>
                  <a:pt x="11625" y="12068"/>
                </a:lnTo>
                <a:lnTo>
                  <a:pt x="11562" y="12042"/>
                </a:lnTo>
                <a:lnTo>
                  <a:pt x="11499" y="12017"/>
                </a:lnTo>
                <a:lnTo>
                  <a:pt x="11438" y="11992"/>
                </a:lnTo>
                <a:lnTo>
                  <a:pt x="11374" y="11968"/>
                </a:lnTo>
                <a:lnTo>
                  <a:pt x="11419" y="11863"/>
                </a:lnTo>
                <a:lnTo>
                  <a:pt x="11463" y="11756"/>
                </a:lnTo>
                <a:lnTo>
                  <a:pt x="11505" y="11649"/>
                </a:lnTo>
                <a:lnTo>
                  <a:pt x="11546" y="11541"/>
                </a:lnTo>
                <a:lnTo>
                  <a:pt x="11585" y="11433"/>
                </a:lnTo>
                <a:lnTo>
                  <a:pt x="11624" y="11323"/>
                </a:lnTo>
                <a:lnTo>
                  <a:pt x="11661" y="11214"/>
                </a:lnTo>
                <a:lnTo>
                  <a:pt x="11696" y="11104"/>
                </a:lnTo>
                <a:lnTo>
                  <a:pt x="11731" y="10993"/>
                </a:lnTo>
                <a:lnTo>
                  <a:pt x="11765" y="10880"/>
                </a:lnTo>
                <a:lnTo>
                  <a:pt x="11798" y="10768"/>
                </a:lnTo>
                <a:lnTo>
                  <a:pt x="11829" y="10655"/>
                </a:lnTo>
                <a:lnTo>
                  <a:pt x="11859" y="10542"/>
                </a:lnTo>
                <a:lnTo>
                  <a:pt x="11887" y="10427"/>
                </a:lnTo>
                <a:lnTo>
                  <a:pt x="11914" y="10312"/>
                </a:lnTo>
                <a:lnTo>
                  <a:pt x="11941" y="10197"/>
                </a:lnTo>
                <a:lnTo>
                  <a:pt x="11965" y="10081"/>
                </a:lnTo>
                <a:lnTo>
                  <a:pt x="11988" y="9964"/>
                </a:lnTo>
                <a:lnTo>
                  <a:pt x="12010" y="9847"/>
                </a:lnTo>
                <a:lnTo>
                  <a:pt x="12031" y="9729"/>
                </a:lnTo>
                <a:lnTo>
                  <a:pt x="12051" y="9611"/>
                </a:lnTo>
                <a:lnTo>
                  <a:pt x="12068" y="9492"/>
                </a:lnTo>
                <a:lnTo>
                  <a:pt x="12084" y="9373"/>
                </a:lnTo>
                <a:lnTo>
                  <a:pt x="12100" y="9253"/>
                </a:lnTo>
                <a:lnTo>
                  <a:pt x="12113" y="9133"/>
                </a:lnTo>
                <a:lnTo>
                  <a:pt x="12126" y="9011"/>
                </a:lnTo>
                <a:lnTo>
                  <a:pt x="12137" y="8890"/>
                </a:lnTo>
                <a:lnTo>
                  <a:pt x="12147" y="8769"/>
                </a:lnTo>
                <a:lnTo>
                  <a:pt x="12155" y="8646"/>
                </a:lnTo>
                <a:lnTo>
                  <a:pt x="12161" y="8523"/>
                </a:lnTo>
                <a:lnTo>
                  <a:pt x="12166" y="8400"/>
                </a:lnTo>
                <a:lnTo>
                  <a:pt x="12171" y="8277"/>
                </a:lnTo>
                <a:lnTo>
                  <a:pt x="15347" y="8277"/>
                </a:lnTo>
                <a:lnTo>
                  <a:pt x="15337" y="8448"/>
                </a:lnTo>
                <a:lnTo>
                  <a:pt x="15325" y="8617"/>
                </a:lnTo>
                <a:lnTo>
                  <a:pt x="15309" y="8786"/>
                </a:lnTo>
                <a:lnTo>
                  <a:pt x="15287" y="8954"/>
                </a:lnTo>
                <a:lnTo>
                  <a:pt x="15262" y="9119"/>
                </a:lnTo>
                <a:lnTo>
                  <a:pt x="15234" y="9285"/>
                </a:lnTo>
                <a:lnTo>
                  <a:pt x="15201" y="9449"/>
                </a:lnTo>
                <a:lnTo>
                  <a:pt x="15164" y="9612"/>
                </a:lnTo>
                <a:lnTo>
                  <a:pt x="15124" y="9772"/>
                </a:lnTo>
                <a:lnTo>
                  <a:pt x="15080" y="9931"/>
                </a:lnTo>
                <a:lnTo>
                  <a:pt x="15032" y="10090"/>
                </a:lnTo>
                <a:lnTo>
                  <a:pt x="14980" y="10246"/>
                </a:lnTo>
                <a:lnTo>
                  <a:pt x="14925" y="10400"/>
                </a:lnTo>
                <a:lnTo>
                  <a:pt x="14866" y="10554"/>
                </a:lnTo>
                <a:lnTo>
                  <a:pt x="14804" y="10705"/>
                </a:lnTo>
                <a:lnTo>
                  <a:pt x="14738" y="10854"/>
                </a:lnTo>
                <a:lnTo>
                  <a:pt x="14668" y="11002"/>
                </a:lnTo>
                <a:lnTo>
                  <a:pt x="14596" y="11148"/>
                </a:lnTo>
                <a:lnTo>
                  <a:pt x="14521" y="11292"/>
                </a:lnTo>
                <a:lnTo>
                  <a:pt x="14441" y="11434"/>
                </a:lnTo>
                <a:lnTo>
                  <a:pt x="14358" y="11574"/>
                </a:lnTo>
                <a:lnTo>
                  <a:pt x="14272" y="11712"/>
                </a:lnTo>
                <a:lnTo>
                  <a:pt x="14183" y="11848"/>
                </a:lnTo>
                <a:lnTo>
                  <a:pt x="14092" y="11981"/>
                </a:lnTo>
                <a:lnTo>
                  <a:pt x="13996" y="12113"/>
                </a:lnTo>
                <a:lnTo>
                  <a:pt x="13898" y="12241"/>
                </a:lnTo>
                <a:lnTo>
                  <a:pt x="13797" y="12369"/>
                </a:lnTo>
                <a:lnTo>
                  <a:pt x="13693" y="12493"/>
                </a:lnTo>
                <a:lnTo>
                  <a:pt x="13586" y="12615"/>
                </a:lnTo>
                <a:lnTo>
                  <a:pt x="13476" y="12735"/>
                </a:lnTo>
                <a:lnTo>
                  <a:pt x="13364" y="12852"/>
                </a:lnTo>
                <a:lnTo>
                  <a:pt x="13248" y="12967"/>
                </a:lnTo>
                <a:close/>
                <a:moveTo>
                  <a:pt x="1073" y="8277"/>
                </a:moveTo>
                <a:lnTo>
                  <a:pt x="4248" y="8277"/>
                </a:lnTo>
                <a:lnTo>
                  <a:pt x="4253" y="8400"/>
                </a:lnTo>
                <a:lnTo>
                  <a:pt x="4258" y="8523"/>
                </a:lnTo>
                <a:lnTo>
                  <a:pt x="4265" y="8646"/>
                </a:lnTo>
                <a:lnTo>
                  <a:pt x="4273" y="8769"/>
                </a:lnTo>
                <a:lnTo>
                  <a:pt x="4282" y="8890"/>
                </a:lnTo>
                <a:lnTo>
                  <a:pt x="4294" y="9011"/>
                </a:lnTo>
                <a:lnTo>
                  <a:pt x="4306" y="9133"/>
                </a:lnTo>
                <a:lnTo>
                  <a:pt x="4319" y="9253"/>
                </a:lnTo>
                <a:lnTo>
                  <a:pt x="4335" y="9373"/>
                </a:lnTo>
                <a:lnTo>
                  <a:pt x="4351" y="9492"/>
                </a:lnTo>
                <a:lnTo>
                  <a:pt x="4370" y="9611"/>
                </a:lnTo>
                <a:lnTo>
                  <a:pt x="4388" y="9729"/>
                </a:lnTo>
                <a:lnTo>
                  <a:pt x="4410" y="9847"/>
                </a:lnTo>
                <a:lnTo>
                  <a:pt x="4431" y="9964"/>
                </a:lnTo>
                <a:lnTo>
                  <a:pt x="4455" y="10081"/>
                </a:lnTo>
                <a:lnTo>
                  <a:pt x="4479" y="10197"/>
                </a:lnTo>
                <a:lnTo>
                  <a:pt x="4505" y="10312"/>
                </a:lnTo>
                <a:lnTo>
                  <a:pt x="4533" y="10427"/>
                </a:lnTo>
                <a:lnTo>
                  <a:pt x="4560" y="10542"/>
                </a:lnTo>
                <a:lnTo>
                  <a:pt x="4590" y="10655"/>
                </a:lnTo>
                <a:lnTo>
                  <a:pt x="4622" y="10768"/>
                </a:lnTo>
                <a:lnTo>
                  <a:pt x="4654" y="10880"/>
                </a:lnTo>
                <a:lnTo>
                  <a:pt x="4688" y="10993"/>
                </a:lnTo>
                <a:lnTo>
                  <a:pt x="4723" y="11104"/>
                </a:lnTo>
                <a:lnTo>
                  <a:pt x="4758" y="11214"/>
                </a:lnTo>
                <a:lnTo>
                  <a:pt x="4795" y="11323"/>
                </a:lnTo>
                <a:lnTo>
                  <a:pt x="4834" y="11433"/>
                </a:lnTo>
                <a:lnTo>
                  <a:pt x="4874" y="11541"/>
                </a:lnTo>
                <a:lnTo>
                  <a:pt x="4915" y="11649"/>
                </a:lnTo>
                <a:lnTo>
                  <a:pt x="4958" y="11756"/>
                </a:lnTo>
                <a:lnTo>
                  <a:pt x="5001" y="11863"/>
                </a:lnTo>
                <a:lnTo>
                  <a:pt x="5045" y="11968"/>
                </a:lnTo>
                <a:lnTo>
                  <a:pt x="4982" y="11992"/>
                </a:lnTo>
                <a:lnTo>
                  <a:pt x="4920" y="12017"/>
                </a:lnTo>
                <a:lnTo>
                  <a:pt x="4857" y="12042"/>
                </a:lnTo>
                <a:lnTo>
                  <a:pt x="4795" y="12068"/>
                </a:lnTo>
                <a:lnTo>
                  <a:pt x="4734" y="12094"/>
                </a:lnTo>
                <a:lnTo>
                  <a:pt x="4672" y="12120"/>
                </a:lnTo>
                <a:lnTo>
                  <a:pt x="4611" y="12147"/>
                </a:lnTo>
                <a:lnTo>
                  <a:pt x="4550" y="12175"/>
                </a:lnTo>
                <a:lnTo>
                  <a:pt x="4490" y="12203"/>
                </a:lnTo>
                <a:lnTo>
                  <a:pt x="4429" y="12231"/>
                </a:lnTo>
                <a:lnTo>
                  <a:pt x="4370" y="12261"/>
                </a:lnTo>
                <a:lnTo>
                  <a:pt x="4309" y="12291"/>
                </a:lnTo>
                <a:lnTo>
                  <a:pt x="4191" y="12351"/>
                </a:lnTo>
                <a:lnTo>
                  <a:pt x="4073" y="12413"/>
                </a:lnTo>
                <a:lnTo>
                  <a:pt x="3956" y="12476"/>
                </a:lnTo>
                <a:lnTo>
                  <a:pt x="3841" y="12541"/>
                </a:lnTo>
                <a:lnTo>
                  <a:pt x="3726" y="12608"/>
                </a:lnTo>
                <a:lnTo>
                  <a:pt x="3613" y="12676"/>
                </a:lnTo>
                <a:lnTo>
                  <a:pt x="3501" y="12748"/>
                </a:lnTo>
                <a:lnTo>
                  <a:pt x="3389" y="12819"/>
                </a:lnTo>
                <a:lnTo>
                  <a:pt x="3280" y="12892"/>
                </a:lnTo>
                <a:lnTo>
                  <a:pt x="3171" y="12967"/>
                </a:lnTo>
                <a:lnTo>
                  <a:pt x="3056" y="12852"/>
                </a:lnTo>
                <a:lnTo>
                  <a:pt x="2943" y="12735"/>
                </a:lnTo>
                <a:lnTo>
                  <a:pt x="2833" y="12615"/>
                </a:lnTo>
                <a:lnTo>
                  <a:pt x="2727" y="12493"/>
                </a:lnTo>
                <a:lnTo>
                  <a:pt x="2623" y="12369"/>
                </a:lnTo>
                <a:lnTo>
                  <a:pt x="2521" y="12241"/>
                </a:lnTo>
                <a:lnTo>
                  <a:pt x="2423" y="12113"/>
                </a:lnTo>
                <a:lnTo>
                  <a:pt x="2328" y="11981"/>
                </a:lnTo>
                <a:lnTo>
                  <a:pt x="2236" y="11848"/>
                </a:lnTo>
                <a:lnTo>
                  <a:pt x="2147" y="11712"/>
                </a:lnTo>
                <a:lnTo>
                  <a:pt x="2062" y="11574"/>
                </a:lnTo>
                <a:lnTo>
                  <a:pt x="1978" y="11434"/>
                </a:lnTo>
                <a:lnTo>
                  <a:pt x="1899" y="11292"/>
                </a:lnTo>
                <a:lnTo>
                  <a:pt x="1824" y="11148"/>
                </a:lnTo>
                <a:lnTo>
                  <a:pt x="1751" y="11002"/>
                </a:lnTo>
                <a:lnTo>
                  <a:pt x="1682" y="10854"/>
                </a:lnTo>
                <a:lnTo>
                  <a:pt x="1615" y="10705"/>
                </a:lnTo>
                <a:lnTo>
                  <a:pt x="1554" y="10554"/>
                </a:lnTo>
                <a:lnTo>
                  <a:pt x="1494" y="10400"/>
                </a:lnTo>
                <a:lnTo>
                  <a:pt x="1440" y="10246"/>
                </a:lnTo>
                <a:lnTo>
                  <a:pt x="1387" y="10090"/>
                </a:lnTo>
                <a:lnTo>
                  <a:pt x="1340" y="9931"/>
                </a:lnTo>
                <a:lnTo>
                  <a:pt x="1296" y="9772"/>
                </a:lnTo>
                <a:lnTo>
                  <a:pt x="1255" y="9612"/>
                </a:lnTo>
                <a:lnTo>
                  <a:pt x="1219" y="9449"/>
                </a:lnTo>
                <a:lnTo>
                  <a:pt x="1186" y="9285"/>
                </a:lnTo>
                <a:lnTo>
                  <a:pt x="1158" y="9119"/>
                </a:lnTo>
                <a:lnTo>
                  <a:pt x="1132" y="8954"/>
                </a:lnTo>
                <a:lnTo>
                  <a:pt x="1111" y="8786"/>
                </a:lnTo>
                <a:lnTo>
                  <a:pt x="1095" y="8617"/>
                </a:lnTo>
                <a:lnTo>
                  <a:pt x="1082" y="8448"/>
                </a:lnTo>
                <a:lnTo>
                  <a:pt x="1073" y="8277"/>
                </a:lnTo>
                <a:close/>
                <a:moveTo>
                  <a:pt x="2878" y="3381"/>
                </a:moveTo>
                <a:lnTo>
                  <a:pt x="2935" y="3423"/>
                </a:lnTo>
                <a:lnTo>
                  <a:pt x="2992" y="3466"/>
                </a:lnTo>
                <a:lnTo>
                  <a:pt x="3050" y="3507"/>
                </a:lnTo>
                <a:lnTo>
                  <a:pt x="3107" y="3549"/>
                </a:lnTo>
                <a:lnTo>
                  <a:pt x="3165" y="3590"/>
                </a:lnTo>
                <a:lnTo>
                  <a:pt x="3223" y="3630"/>
                </a:lnTo>
                <a:lnTo>
                  <a:pt x="3282" y="3670"/>
                </a:lnTo>
                <a:lnTo>
                  <a:pt x="3341" y="3710"/>
                </a:lnTo>
                <a:lnTo>
                  <a:pt x="3401" y="3749"/>
                </a:lnTo>
                <a:lnTo>
                  <a:pt x="3460" y="3789"/>
                </a:lnTo>
                <a:lnTo>
                  <a:pt x="3521" y="3827"/>
                </a:lnTo>
                <a:lnTo>
                  <a:pt x="3581" y="3865"/>
                </a:lnTo>
                <a:lnTo>
                  <a:pt x="3642" y="3902"/>
                </a:lnTo>
                <a:lnTo>
                  <a:pt x="3702" y="3939"/>
                </a:lnTo>
                <a:lnTo>
                  <a:pt x="3764" y="3975"/>
                </a:lnTo>
                <a:lnTo>
                  <a:pt x="3826" y="4011"/>
                </a:lnTo>
                <a:lnTo>
                  <a:pt x="3887" y="4046"/>
                </a:lnTo>
                <a:lnTo>
                  <a:pt x="3950" y="4081"/>
                </a:lnTo>
                <a:lnTo>
                  <a:pt x="4012" y="4116"/>
                </a:lnTo>
                <a:lnTo>
                  <a:pt x="4076" y="4150"/>
                </a:lnTo>
                <a:lnTo>
                  <a:pt x="4139" y="4183"/>
                </a:lnTo>
                <a:lnTo>
                  <a:pt x="4202" y="4216"/>
                </a:lnTo>
                <a:lnTo>
                  <a:pt x="4267" y="4249"/>
                </a:lnTo>
                <a:lnTo>
                  <a:pt x="4331" y="4281"/>
                </a:lnTo>
                <a:lnTo>
                  <a:pt x="4395" y="4312"/>
                </a:lnTo>
                <a:lnTo>
                  <a:pt x="4461" y="4343"/>
                </a:lnTo>
                <a:lnTo>
                  <a:pt x="4525" y="4374"/>
                </a:lnTo>
                <a:lnTo>
                  <a:pt x="4591" y="4403"/>
                </a:lnTo>
                <a:lnTo>
                  <a:pt x="4657" y="4432"/>
                </a:lnTo>
                <a:lnTo>
                  <a:pt x="4724" y="4461"/>
                </a:lnTo>
                <a:lnTo>
                  <a:pt x="4789" y="4489"/>
                </a:lnTo>
                <a:lnTo>
                  <a:pt x="4856" y="4517"/>
                </a:lnTo>
                <a:lnTo>
                  <a:pt x="4822" y="4611"/>
                </a:lnTo>
                <a:lnTo>
                  <a:pt x="4789" y="4706"/>
                </a:lnTo>
                <a:lnTo>
                  <a:pt x="4756" y="4801"/>
                </a:lnTo>
                <a:lnTo>
                  <a:pt x="4726" y="4897"/>
                </a:lnTo>
                <a:lnTo>
                  <a:pt x="4695" y="4993"/>
                </a:lnTo>
                <a:lnTo>
                  <a:pt x="4665" y="5090"/>
                </a:lnTo>
                <a:lnTo>
                  <a:pt x="4637" y="5188"/>
                </a:lnTo>
                <a:lnTo>
                  <a:pt x="4610" y="5285"/>
                </a:lnTo>
                <a:lnTo>
                  <a:pt x="4583" y="5383"/>
                </a:lnTo>
                <a:lnTo>
                  <a:pt x="4557" y="5482"/>
                </a:lnTo>
                <a:lnTo>
                  <a:pt x="4533" y="5582"/>
                </a:lnTo>
                <a:lnTo>
                  <a:pt x="4509" y="5681"/>
                </a:lnTo>
                <a:lnTo>
                  <a:pt x="4486" y="5781"/>
                </a:lnTo>
                <a:lnTo>
                  <a:pt x="4465" y="5881"/>
                </a:lnTo>
                <a:lnTo>
                  <a:pt x="4444" y="5982"/>
                </a:lnTo>
                <a:lnTo>
                  <a:pt x="4425" y="6084"/>
                </a:lnTo>
                <a:lnTo>
                  <a:pt x="4406" y="6186"/>
                </a:lnTo>
                <a:lnTo>
                  <a:pt x="4388" y="6288"/>
                </a:lnTo>
                <a:lnTo>
                  <a:pt x="4372" y="6391"/>
                </a:lnTo>
                <a:lnTo>
                  <a:pt x="4356" y="6494"/>
                </a:lnTo>
                <a:lnTo>
                  <a:pt x="4342" y="6598"/>
                </a:lnTo>
                <a:lnTo>
                  <a:pt x="4328" y="6701"/>
                </a:lnTo>
                <a:lnTo>
                  <a:pt x="4315" y="6805"/>
                </a:lnTo>
                <a:lnTo>
                  <a:pt x="4304" y="6911"/>
                </a:lnTo>
                <a:lnTo>
                  <a:pt x="4294" y="7015"/>
                </a:lnTo>
                <a:lnTo>
                  <a:pt x="4284" y="7120"/>
                </a:lnTo>
                <a:lnTo>
                  <a:pt x="4275" y="7226"/>
                </a:lnTo>
                <a:lnTo>
                  <a:pt x="4268" y="7332"/>
                </a:lnTo>
                <a:lnTo>
                  <a:pt x="4262" y="7439"/>
                </a:lnTo>
                <a:lnTo>
                  <a:pt x="4257" y="7545"/>
                </a:lnTo>
                <a:lnTo>
                  <a:pt x="4253" y="7652"/>
                </a:lnTo>
                <a:lnTo>
                  <a:pt x="4248" y="7759"/>
                </a:lnTo>
                <a:lnTo>
                  <a:pt x="1073" y="7759"/>
                </a:lnTo>
                <a:lnTo>
                  <a:pt x="1081" y="7602"/>
                </a:lnTo>
                <a:lnTo>
                  <a:pt x="1092" y="7446"/>
                </a:lnTo>
                <a:lnTo>
                  <a:pt x="1107" y="7291"/>
                </a:lnTo>
                <a:lnTo>
                  <a:pt x="1125" y="7137"/>
                </a:lnTo>
                <a:lnTo>
                  <a:pt x="1146" y="6984"/>
                </a:lnTo>
                <a:lnTo>
                  <a:pt x="1171" y="6832"/>
                </a:lnTo>
                <a:lnTo>
                  <a:pt x="1200" y="6681"/>
                </a:lnTo>
                <a:lnTo>
                  <a:pt x="1231" y="6532"/>
                </a:lnTo>
                <a:lnTo>
                  <a:pt x="1265" y="6383"/>
                </a:lnTo>
                <a:lnTo>
                  <a:pt x="1304" y="6236"/>
                </a:lnTo>
                <a:lnTo>
                  <a:pt x="1345" y="6090"/>
                </a:lnTo>
                <a:lnTo>
                  <a:pt x="1389" y="5945"/>
                </a:lnTo>
                <a:lnTo>
                  <a:pt x="1437" y="5802"/>
                </a:lnTo>
                <a:lnTo>
                  <a:pt x="1487" y="5660"/>
                </a:lnTo>
                <a:lnTo>
                  <a:pt x="1540" y="5519"/>
                </a:lnTo>
                <a:lnTo>
                  <a:pt x="1597" y="5380"/>
                </a:lnTo>
                <a:lnTo>
                  <a:pt x="1656" y="5243"/>
                </a:lnTo>
                <a:lnTo>
                  <a:pt x="1719" y="5106"/>
                </a:lnTo>
                <a:lnTo>
                  <a:pt x="1785" y="4972"/>
                </a:lnTo>
                <a:lnTo>
                  <a:pt x="1852" y="4839"/>
                </a:lnTo>
                <a:lnTo>
                  <a:pt x="1923" y="4708"/>
                </a:lnTo>
                <a:lnTo>
                  <a:pt x="1997" y="4578"/>
                </a:lnTo>
                <a:lnTo>
                  <a:pt x="2074" y="4450"/>
                </a:lnTo>
                <a:lnTo>
                  <a:pt x="2153" y="4324"/>
                </a:lnTo>
                <a:lnTo>
                  <a:pt x="2234" y="4199"/>
                </a:lnTo>
                <a:lnTo>
                  <a:pt x="2319" y="4076"/>
                </a:lnTo>
                <a:lnTo>
                  <a:pt x="2405" y="3956"/>
                </a:lnTo>
                <a:lnTo>
                  <a:pt x="2496" y="3837"/>
                </a:lnTo>
                <a:lnTo>
                  <a:pt x="2587" y="3719"/>
                </a:lnTo>
                <a:lnTo>
                  <a:pt x="2681" y="3605"/>
                </a:lnTo>
                <a:lnTo>
                  <a:pt x="2779" y="3492"/>
                </a:lnTo>
                <a:lnTo>
                  <a:pt x="2878" y="3381"/>
                </a:lnTo>
                <a:close/>
                <a:moveTo>
                  <a:pt x="8474" y="7759"/>
                </a:moveTo>
                <a:lnTo>
                  <a:pt x="8474" y="5160"/>
                </a:lnTo>
                <a:lnTo>
                  <a:pt x="8559" y="5157"/>
                </a:lnTo>
                <a:lnTo>
                  <a:pt x="8644" y="5153"/>
                </a:lnTo>
                <a:lnTo>
                  <a:pt x="8728" y="5149"/>
                </a:lnTo>
                <a:lnTo>
                  <a:pt x="8812" y="5143"/>
                </a:lnTo>
                <a:lnTo>
                  <a:pt x="8896" y="5137"/>
                </a:lnTo>
                <a:lnTo>
                  <a:pt x="8980" y="5131"/>
                </a:lnTo>
                <a:lnTo>
                  <a:pt x="9063" y="5122"/>
                </a:lnTo>
                <a:lnTo>
                  <a:pt x="9146" y="5114"/>
                </a:lnTo>
                <a:lnTo>
                  <a:pt x="9230" y="5105"/>
                </a:lnTo>
                <a:lnTo>
                  <a:pt x="9313" y="5095"/>
                </a:lnTo>
                <a:lnTo>
                  <a:pt x="9395" y="5084"/>
                </a:lnTo>
                <a:lnTo>
                  <a:pt x="9477" y="5073"/>
                </a:lnTo>
                <a:lnTo>
                  <a:pt x="9559" y="5061"/>
                </a:lnTo>
                <a:lnTo>
                  <a:pt x="9641" y="5048"/>
                </a:lnTo>
                <a:lnTo>
                  <a:pt x="9723" y="5035"/>
                </a:lnTo>
                <a:lnTo>
                  <a:pt x="9804" y="5020"/>
                </a:lnTo>
                <a:lnTo>
                  <a:pt x="9885" y="5005"/>
                </a:lnTo>
                <a:lnTo>
                  <a:pt x="9965" y="4990"/>
                </a:lnTo>
                <a:lnTo>
                  <a:pt x="10046" y="4973"/>
                </a:lnTo>
                <a:lnTo>
                  <a:pt x="10126" y="4956"/>
                </a:lnTo>
                <a:lnTo>
                  <a:pt x="10206" y="4938"/>
                </a:lnTo>
                <a:lnTo>
                  <a:pt x="10287" y="4920"/>
                </a:lnTo>
                <a:lnTo>
                  <a:pt x="10366" y="4900"/>
                </a:lnTo>
                <a:lnTo>
                  <a:pt x="10445" y="4880"/>
                </a:lnTo>
                <a:lnTo>
                  <a:pt x="10524" y="4860"/>
                </a:lnTo>
                <a:lnTo>
                  <a:pt x="10602" y="4838"/>
                </a:lnTo>
                <a:lnTo>
                  <a:pt x="10681" y="4816"/>
                </a:lnTo>
                <a:lnTo>
                  <a:pt x="10759" y="4793"/>
                </a:lnTo>
                <a:lnTo>
                  <a:pt x="10836" y="4770"/>
                </a:lnTo>
                <a:lnTo>
                  <a:pt x="10914" y="4746"/>
                </a:lnTo>
                <a:lnTo>
                  <a:pt x="10990" y="4721"/>
                </a:lnTo>
                <a:lnTo>
                  <a:pt x="11066" y="4695"/>
                </a:lnTo>
                <a:lnTo>
                  <a:pt x="11099" y="4784"/>
                </a:lnTo>
                <a:lnTo>
                  <a:pt x="11130" y="4873"/>
                </a:lnTo>
                <a:lnTo>
                  <a:pt x="11161" y="4963"/>
                </a:lnTo>
                <a:lnTo>
                  <a:pt x="11191" y="5053"/>
                </a:lnTo>
                <a:lnTo>
                  <a:pt x="11219" y="5145"/>
                </a:lnTo>
                <a:lnTo>
                  <a:pt x="11247" y="5236"/>
                </a:lnTo>
                <a:lnTo>
                  <a:pt x="11274" y="5328"/>
                </a:lnTo>
                <a:lnTo>
                  <a:pt x="11299" y="5420"/>
                </a:lnTo>
                <a:lnTo>
                  <a:pt x="11325" y="5513"/>
                </a:lnTo>
                <a:lnTo>
                  <a:pt x="11349" y="5607"/>
                </a:lnTo>
                <a:lnTo>
                  <a:pt x="11372" y="5701"/>
                </a:lnTo>
                <a:lnTo>
                  <a:pt x="11395" y="5795"/>
                </a:lnTo>
                <a:lnTo>
                  <a:pt x="11415" y="5889"/>
                </a:lnTo>
                <a:lnTo>
                  <a:pt x="11436" y="5984"/>
                </a:lnTo>
                <a:lnTo>
                  <a:pt x="11455" y="6080"/>
                </a:lnTo>
                <a:lnTo>
                  <a:pt x="11474" y="6176"/>
                </a:lnTo>
                <a:lnTo>
                  <a:pt x="11491" y="6272"/>
                </a:lnTo>
                <a:lnTo>
                  <a:pt x="11509" y="6368"/>
                </a:lnTo>
                <a:lnTo>
                  <a:pt x="11524" y="6466"/>
                </a:lnTo>
                <a:lnTo>
                  <a:pt x="11538" y="6563"/>
                </a:lnTo>
                <a:lnTo>
                  <a:pt x="11553" y="6661"/>
                </a:lnTo>
                <a:lnTo>
                  <a:pt x="11565" y="6759"/>
                </a:lnTo>
                <a:lnTo>
                  <a:pt x="11577" y="6857"/>
                </a:lnTo>
                <a:lnTo>
                  <a:pt x="11589" y="6957"/>
                </a:lnTo>
                <a:lnTo>
                  <a:pt x="11598" y="7056"/>
                </a:lnTo>
                <a:lnTo>
                  <a:pt x="11607" y="7155"/>
                </a:lnTo>
                <a:lnTo>
                  <a:pt x="11615" y="7255"/>
                </a:lnTo>
                <a:lnTo>
                  <a:pt x="11623" y="7356"/>
                </a:lnTo>
                <a:lnTo>
                  <a:pt x="11629" y="7456"/>
                </a:lnTo>
                <a:lnTo>
                  <a:pt x="11634" y="7557"/>
                </a:lnTo>
                <a:lnTo>
                  <a:pt x="11638" y="7658"/>
                </a:lnTo>
                <a:lnTo>
                  <a:pt x="11641" y="7759"/>
                </a:lnTo>
                <a:lnTo>
                  <a:pt x="8474" y="7759"/>
                </a:lnTo>
                <a:close/>
                <a:moveTo>
                  <a:pt x="10879" y="11791"/>
                </a:moveTo>
                <a:lnTo>
                  <a:pt x="10807" y="11768"/>
                </a:lnTo>
                <a:lnTo>
                  <a:pt x="10735" y="11747"/>
                </a:lnTo>
                <a:lnTo>
                  <a:pt x="10663" y="11726"/>
                </a:lnTo>
                <a:lnTo>
                  <a:pt x="10590" y="11706"/>
                </a:lnTo>
                <a:lnTo>
                  <a:pt x="10518" y="11686"/>
                </a:lnTo>
                <a:lnTo>
                  <a:pt x="10446" y="11667"/>
                </a:lnTo>
                <a:lnTo>
                  <a:pt x="10373" y="11649"/>
                </a:lnTo>
                <a:lnTo>
                  <a:pt x="10299" y="11631"/>
                </a:lnTo>
                <a:lnTo>
                  <a:pt x="10226" y="11614"/>
                </a:lnTo>
                <a:lnTo>
                  <a:pt x="10152" y="11598"/>
                </a:lnTo>
                <a:lnTo>
                  <a:pt x="10078" y="11582"/>
                </a:lnTo>
                <a:lnTo>
                  <a:pt x="10003" y="11566"/>
                </a:lnTo>
                <a:lnTo>
                  <a:pt x="9929" y="11552"/>
                </a:lnTo>
                <a:lnTo>
                  <a:pt x="9854" y="11538"/>
                </a:lnTo>
                <a:lnTo>
                  <a:pt x="9780" y="11525"/>
                </a:lnTo>
                <a:lnTo>
                  <a:pt x="9704" y="11512"/>
                </a:lnTo>
                <a:lnTo>
                  <a:pt x="9629" y="11500"/>
                </a:lnTo>
                <a:lnTo>
                  <a:pt x="9553" y="11488"/>
                </a:lnTo>
                <a:lnTo>
                  <a:pt x="9477" y="11477"/>
                </a:lnTo>
                <a:lnTo>
                  <a:pt x="9401" y="11467"/>
                </a:lnTo>
                <a:lnTo>
                  <a:pt x="9325" y="11458"/>
                </a:lnTo>
                <a:lnTo>
                  <a:pt x="9249" y="11449"/>
                </a:lnTo>
                <a:lnTo>
                  <a:pt x="9172" y="11440"/>
                </a:lnTo>
                <a:lnTo>
                  <a:pt x="9095" y="11433"/>
                </a:lnTo>
                <a:lnTo>
                  <a:pt x="9018" y="11425"/>
                </a:lnTo>
                <a:lnTo>
                  <a:pt x="8941" y="11419"/>
                </a:lnTo>
                <a:lnTo>
                  <a:pt x="8864" y="11413"/>
                </a:lnTo>
                <a:lnTo>
                  <a:pt x="8786" y="11408"/>
                </a:lnTo>
                <a:lnTo>
                  <a:pt x="8708" y="11404"/>
                </a:lnTo>
                <a:lnTo>
                  <a:pt x="8630" y="11400"/>
                </a:lnTo>
                <a:lnTo>
                  <a:pt x="8552" y="11396"/>
                </a:lnTo>
                <a:lnTo>
                  <a:pt x="8474" y="11394"/>
                </a:lnTo>
                <a:lnTo>
                  <a:pt x="8474" y="8277"/>
                </a:lnTo>
                <a:lnTo>
                  <a:pt x="11641" y="8277"/>
                </a:lnTo>
                <a:lnTo>
                  <a:pt x="11637" y="8394"/>
                </a:lnTo>
                <a:lnTo>
                  <a:pt x="11632" y="8512"/>
                </a:lnTo>
                <a:lnTo>
                  <a:pt x="11626" y="8628"/>
                </a:lnTo>
                <a:lnTo>
                  <a:pt x="11617" y="8746"/>
                </a:lnTo>
                <a:lnTo>
                  <a:pt x="11608" y="8862"/>
                </a:lnTo>
                <a:lnTo>
                  <a:pt x="11598" y="8977"/>
                </a:lnTo>
                <a:lnTo>
                  <a:pt x="11586" y="9092"/>
                </a:lnTo>
                <a:lnTo>
                  <a:pt x="11572" y="9207"/>
                </a:lnTo>
                <a:lnTo>
                  <a:pt x="11558" y="9321"/>
                </a:lnTo>
                <a:lnTo>
                  <a:pt x="11542" y="9435"/>
                </a:lnTo>
                <a:lnTo>
                  <a:pt x="11525" y="9548"/>
                </a:lnTo>
                <a:lnTo>
                  <a:pt x="11506" y="9661"/>
                </a:lnTo>
                <a:lnTo>
                  <a:pt x="11486" y="9773"/>
                </a:lnTo>
                <a:lnTo>
                  <a:pt x="11466" y="9884"/>
                </a:lnTo>
                <a:lnTo>
                  <a:pt x="11443" y="9995"/>
                </a:lnTo>
                <a:lnTo>
                  <a:pt x="11419" y="10106"/>
                </a:lnTo>
                <a:lnTo>
                  <a:pt x="11395" y="10216"/>
                </a:lnTo>
                <a:lnTo>
                  <a:pt x="11368" y="10325"/>
                </a:lnTo>
                <a:lnTo>
                  <a:pt x="11341" y="10434"/>
                </a:lnTo>
                <a:lnTo>
                  <a:pt x="11313" y="10543"/>
                </a:lnTo>
                <a:lnTo>
                  <a:pt x="11283" y="10650"/>
                </a:lnTo>
                <a:lnTo>
                  <a:pt x="11252" y="10757"/>
                </a:lnTo>
                <a:lnTo>
                  <a:pt x="11220" y="10863"/>
                </a:lnTo>
                <a:lnTo>
                  <a:pt x="11186" y="10969"/>
                </a:lnTo>
                <a:lnTo>
                  <a:pt x="11152" y="11074"/>
                </a:lnTo>
                <a:lnTo>
                  <a:pt x="11117" y="11178"/>
                </a:lnTo>
                <a:lnTo>
                  <a:pt x="11080" y="11282"/>
                </a:lnTo>
                <a:lnTo>
                  <a:pt x="11042" y="11386"/>
                </a:lnTo>
                <a:lnTo>
                  <a:pt x="11003" y="11488"/>
                </a:lnTo>
                <a:lnTo>
                  <a:pt x="10962" y="11590"/>
                </a:lnTo>
                <a:lnTo>
                  <a:pt x="10921" y="11690"/>
                </a:lnTo>
                <a:lnTo>
                  <a:pt x="10879" y="11791"/>
                </a:lnTo>
                <a:close/>
                <a:moveTo>
                  <a:pt x="11162" y="12440"/>
                </a:moveTo>
                <a:lnTo>
                  <a:pt x="11275" y="12484"/>
                </a:lnTo>
                <a:lnTo>
                  <a:pt x="11387" y="12529"/>
                </a:lnTo>
                <a:lnTo>
                  <a:pt x="11497" y="12575"/>
                </a:lnTo>
                <a:lnTo>
                  <a:pt x="11606" y="12624"/>
                </a:lnTo>
                <a:lnTo>
                  <a:pt x="11715" y="12674"/>
                </a:lnTo>
                <a:lnTo>
                  <a:pt x="11824" y="12726"/>
                </a:lnTo>
                <a:lnTo>
                  <a:pt x="11930" y="12779"/>
                </a:lnTo>
                <a:lnTo>
                  <a:pt x="12036" y="12833"/>
                </a:lnTo>
                <a:lnTo>
                  <a:pt x="12142" y="12889"/>
                </a:lnTo>
                <a:lnTo>
                  <a:pt x="12245" y="12946"/>
                </a:lnTo>
                <a:lnTo>
                  <a:pt x="12349" y="13005"/>
                </a:lnTo>
                <a:lnTo>
                  <a:pt x="12451" y="13065"/>
                </a:lnTo>
                <a:lnTo>
                  <a:pt x="12552" y="13127"/>
                </a:lnTo>
                <a:lnTo>
                  <a:pt x="12653" y="13191"/>
                </a:lnTo>
                <a:lnTo>
                  <a:pt x="12751" y="13255"/>
                </a:lnTo>
                <a:lnTo>
                  <a:pt x="12850" y="13320"/>
                </a:lnTo>
                <a:lnTo>
                  <a:pt x="12759" y="13395"/>
                </a:lnTo>
                <a:lnTo>
                  <a:pt x="12666" y="13469"/>
                </a:lnTo>
                <a:lnTo>
                  <a:pt x="12573" y="13540"/>
                </a:lnTo>
                <a:lnTo>
                  <a:pt x="12477" y="13612"/>
                </a:lnTo>
                <a:lnTo>
                  <a:pt x="12381" y="13681"/>
                </a:lnTo>
                <a:lnTo>
                  <a:pt x="12283" y="13748"/>
                </a:lnTo>
                <a:lnTo>
                  <a:pt x="12185" y="13814"/>
                </a:lnTo>
                <a:lnTo>
                  <a:pt x="12084" y="13878"/>
                </a:lnTo>
                <a:lnTo>
                  <a:pt x="11984" y="13940"/>
                </a:lnTo>
                <a:lnTo>
                  <a:pt x="11881" y="14001"/>
                </a:lnTo>
                <a:lnTo>
                  <a:pt x="11779" y="14062"/>
                </a:lnTo>
                <a:lnTo>
                  <a:pt x="11674" y="14119"/>
                </a:lnTo>
                <a:lnTo>
                  <a:pt x="11568" y="14175"/>
                </a:lnTo>
                <a:lnTo>
                  <a:pt x="11461" y="14229"/>
                </a:lnTo>
                <a:lnTo>
                  <a:pt x="11354" y="14282"/>
                </a:lnTo>
                <a:lnTo>
                  <a:pt x="11245" y="14333"/>
                </a:lnTo>
                <a:lnTo>
                  <a:pt x="11136" y="14382"/>
                </a:lnTo>
                <a:lnTo>
                  <a:pt x="11025" y="14429"/>
                </a:lnTo>
                <a:lnTo>
                  <a:pt x="10914" y="14475"/>
                </a:lnTo>
                <a:lnTo>
                  <a:pt x="10802" y="14519"/>
                </a:lnTo>
                <a:lnTo>
                  <a:pt x="10688" y="14561"/>
                </a:lnTo>
                <a:lnTo>
                  <a:pt x="10573" y="14601"/>
                </a:lnTo>
                <a:lnTo>
                  <a:pt x="10458" y="14639"/>
                </a:lnTo>
                <a:lnTo>
                  <a:pt x="10342" y="14676"/>
                </a:lnTo>
                <a:lnTo>
                  <a:pt x="10225" y="14710"/>
                </a:lnTo>
                <a:lnTo>
                  <a:pt x="10107" y="14743"/>
                </a:lnTo>
                <a:lnTo>
                  <a:pt x="9989" y="14774"/>
                </a:lnTo>
                <a:lnTo>
                  <a:pt x="9869" y="14802"/>
                </a:lnTo>
                <a:lnTo>
                  <a:pt x="9749" y="14829"/>
                </a:lnTo>
                <a:lnTo>
                  <a:pt x="9628" y="14854"/>
                </a:lnTo>
                <a:lnTo>
                  <a:pt x="9507" y="14877"/>
                </a:lnTo>
                <a:lnTo>
                  <a:pt x="9383" y="14898"/>
                </a:lnTo>
                <a:lnTo>
                  <a:pt x="9450" y="14833"/>
                </a:lnTo>
                <a:lnTo>
                  <a:pt x="9516" y="14767"/>
                </a:lnTo>
                <a:lnTo>
                  <a:pt x="9582" y="14700"/>
                </a:lnTo>
                <a:lnTo>
                  <a:pt x="9645" y="14633"/>
                </a:lnTo>
                <a:lnTo>
                  <a:pt x="9710" y="14564"/>
                </a:lnTo>
                <a:lnTo>
                  <a:pt x="9772" y="14495"/>
                </a:lnTo>
                <a:lnTo>
                  <a:pt x="9835" y="14424"/>
                </a:lnTo>
                <a:lnTo>
                  <a:pt x="9897" y="14354"/>
                </a:lnTo>
                <a:lnTo>
                  <a:pt x="9958" y="14282"/>
                </a:lnTo>
                <a:lnTo>
                  <a:pt x="10019" y="14210"/>
                </a:lnTo>
                <a:lnTo>
                  <a:pt x="10078" y="14137"/>
                </a:lnTo>
                <a:lnTo>
                  <a:pt x="10138" y="14064"/>
                </a:lnTo>
                <a:lnTo>
                  <a:pt x="10195" y="13988"/>
                </a:lnTo>
                <a:lnTo>
                  <a:pt x="10254" y="13913"/>
                </a:lnTo>
                <a:lnTo>
                  <a:pt x="10310" y="13837"/>
                </a:lnTo>
                <a:lnTo>
                  <a:pt x="10367" y="13761"/>
                </a:lnTo>
                <a:lnTo>
                  <a:pt x="10422" y="13684"/>
                </a:lnTo>
                <a:lnTo>
                  <a:pt x="10476" y="13606"/>
                </a:lnTo>
                <a:lnTo>
                  <a:pt x="10531" y="13526"/>
                </a:lnTo>
                <a:lnTo>
                  <a:pt x="10584" y="13447"/>
                </a:lnTo>
                <a:lnTo>
                  <a:pt x="10636" y="13367"/>
                </a:lnTo>
                <a:lnTo>
                  <a:pt x="10688" y="13286"/>
                </a:lnTo>
                <a:lnTo>
                  <a:pt x="10739" y="13204"/>
                </a:lnTo>
                <a:lnTo>
                  <a:pt x="10789" y="13121"/>
                </a:lnTo>
                <a:lnTo>
                  <a:pt x="10839" y="13039"/>
                </a:lnTo>
                <a:lnTo>
                  <a:pt x="10888" y="12955"/>
                </a:lnTo>
                <a:lnTo>
                  <a:pt x="10935" y="12871"/>
                </a:lnTo>
                <a:lnTo>
                  <a:pt x="10982" y="12786"/>
                </a:lnTo>
                <a:lnTo>
                  <a:pt x="11028" y="12701"/>
                </a:lnTo>
                <a:lnTo>
                  <a:pt x="11074" y="12614"/>
                </a:lnTo>
                <a:lnTo>
                  <a:pt x="11119" y="12528"/>
                </a:lnTo>
                <a:lnTo>
                  <a:pt x="11162" y="12440"/>
                </a:lnTo>
                <a:close/>
                <a:moveTo>
                  <a:pt x="8474" y="14988"/>
                </a:moveTo>
                <a:lnTo>
                  <a:pt x="8474" y="11911"/>
                </a:lnTo>
                <a:lnTo>
                  <a:pt x="8545" y="11913"/>
                </a:lnTo>
                <a:lnTo>
                  <a:pt x="8616" y="11916"/>
                </a:lnTo>
                <a:lnTo>
                  <a:pt x="8687" y="11920"/>
                </a:lnTo>
                <a:lnTo>
                  <a:pt x="8757" y="11924"/>
                </a:lnTo>
                <a:lnTo>
                  <a:pt x="8828" y="11929"/>
                </a:lnTo>
                <a:lnTo>
                  <a:pt x="8899" y="11934"/>
                </a:lnTo>
                <a:lnTo>
                  <a:pt x="8969" y="11940"/>
                </a:lnTo>
                <a:lnTo>
                  <a:pt x="9039" y="11946"/>
                </a:lnTo>
                <a:lnTo>
                  <a:pt x="9108" y="11953"/>
                </a:lnTo>
                <a:lnTo>
                  <a:pt x="9178" y="11960"/>
                </a:lnTo>
                <a:lnTo>
                  <a:pt x="9248" y="11968"/>
                </a:lnTo>
                <a:lnTo>
                  <a:pt x="9317" y="11976"/>
                </a:lnTo>
                <a:lnTo>
                  <a:pt x="9387" y="11986"/>
                </a:lnTo>
                <a:lnTo>
                  <a:pt x="9455" y="11995"/>
                </a:lnTo>
                <a:lnTo>
                  <a:pt x="9524" y="12005"/>
                </a:lnTo>
                <a:lnTo>
                  <a:pt x="9593" y="12016"/>
                </a:lnTo>
                <a:lnTo>
                  <a:pt x="9661" y="12027"/>
                </a:lnTo>
                <a:lnTo>
                  <a:pt x="9729" y="12039"/>
                </a:lnTo>
                <a:lnTo>
                  <a:pt x="9797" y="12051"/>
                </a:lnTo>
                <a:lnTo>
                  <a:pt x="9865" y="12064"/>
                </a:lnTo>
                <a:lnTo>
                  <a:pt x="9932" y="12077"/>
                </a:lnTo>
                <a:lnTo>
                  <a:pt x="10000" y="12091"/>
                </a:lnTo>
                <a:lnTo>
                  <a:pt x="10067" y="12106"/>
                </a:lnTo>
                <a:lnTo>
                  <a:pt x="10134" y="12121"/>
                </a:lnTo>
                <a:lnTo>
                  <a:pt x="10200" y="12136"/>
                </a:lnTo>
                <a:lnTo>
                  <a:pt x="10267" y="12153"/>
                </a:lnTo>
                <a:lnTo>
                  <a:pt x="10334" y="12169"/>
                </a:lnTo>
                <a:lnTo>
                  <a:pt x="10399" y="12187"/>
                </a:lnTo>
                <a:lnTo>
                  <a:pt x="10465" y="12204"/>
                </a:lnTo>
                <a:lnTo>
                  <a:pt x="10531" y="12223"/>
                </a:lnTo>
                <a:lnTo>
                  <a:pt x="10596" y="12242"/>
                </a:lnTo>
                <a:lnTo>
                  <a:pt x="10661" y="12262"/>
                </a:lnTo>
                <a:lnTo>
                  <a:pt x="10610" y="12363"/>
                </a:lnTo>
                <a:lnTo>
                  <a:pt x="10557" y="12462"/>
                </a:lnTo>
                <a:lnTo>
                  <a:pt x="10504" y="12561"/>
                </a:lnTo>
                <a:lnTo>
                  <a:pt x="10450" y="12659"/>
                </a:lnTo>
                <a:lnTo>
                  <a:pt x="10393" y="12757"/>
                </a:lnTo>
                <a:lnTo>
                  <a:pt x="10337" y="12853"/>
                </a:lnTo>
                <a:lnTo>
                  <a:pt x="10279" y="12948"/>
                </a:lnTo>
                <a:lnTo>
                  <a:pt x="10220" y="13042"/>
                </a:lnTo>
                <a:lnTo>
                  <a:pt x="10159" y="13135"/>
                </a:lnTo>
                <a:lnTo>
                  <a:pt x="10099" y="13228"/>
                </a:lnTo>
                <a:lnTo>
                  <a:pt x="10036" y="13319"/>
                </a:lnTo>
                <a:lnTo>
                  <a:pt x="9972" y="13410"/>
                </a:lnTo>
                <a:lnTo>
                  <a:pt x="9909" y="13499"/>
                </a:lnTo>
                <a:lnTo>
                  <a:pt x="9843" y="13588"/>
                </a:lnTo>
                <a:lnTo>
                  <a:pt x="9776" y="13675"/>
                </a:lnTo>
                <a:lnTo>
                  <a:pt x="9710" y="13761"/>
                </a:lnTo>
                <a:lnTo>
                  <a:pt x="9641" y="13846"/>
                </a:lnTo>
                <a:lnTo>
                  <a:pt x="9571" y="13930"/>
                </a:lnTo>
                <a:lnTo>
                  <a:pt x="9501" y="14012"/>
                </a:lnTo>
                <a:lnTo>
                  <a:pt x="9430" y="14095"/>
                </a:lnTo>
                <a:lnTo>
                  <a:pt x="9358" y="14175"/>
                </a:lnTo>
                <a:lnTo>
                  <a:pt x="9284" y="14255"/>
                </a:lnTo>
                <a:lnTo>
                  <a:pt x="9210" y="14333"/>
                </a:lnTo>
                <a:lnTo>
                  <a:pt x="9135" y="14410"/>
                </a:lnTo>
                <a:lnTo>
                  <a:pt x="9059" y="14487"/>
                </a:lnTo>
                <a:lnTo>
                  <a:pt x="8982" y="14562"/>
                </a:lnTo>
                <a:lnTo>
                  <a:pt x="8904" y="14636"/>
                </a:lnTo>
                <a:lnTo>
                  <a:pt x="8825" y="14708"/>
                </a:lnTo>
                <a:lnTo>
                  <a:pt x="8746" y="14779"/>
                </a:lnTo>
                <a:lnTo>
                  <a:pt x="8666" y="14850"/>
                </a:lnTo>
                <a:lnTo>
                  <a:pt x="8584" y="14918"/>
                </a:lnTo>
                <a:lnTo>
                  <a:pt x="8502" y="14987"/>
                </a:lnTo>
                <a:lnTo>
                  <a:pt x="8474" y="14988"/>
                </a:lnTo>
                <a:close/>
                <a:moveTo>
                  <a:pt x="7036" y="14898"/>
                </a:moveTo>
                <a:lnTo>
                  <a:pt x="6913" y="14877"/>
                </a:lnTo>
                <a:lnTo>
                  <a:pt x="6791" y="14854"/>
                </a:lnTo>
                <a:lnTo>
                  <a:pt x="6670" y="14829"/>
                </a:lnTo>
                <a:lnTo>
                  <a:pt x="6550" y="14802"/>
                </a:lnTo>
                <a:lnTo>
                  <a:pt x="6431" y="14774"/>
                </a:lnTo>
                <a:lnTo>
                  <a:pt x="6312" y="14743"/>
                </a:lnTo>
                <a:lnTo>
                  <a:pt x="6194" y="14710"/>
                </a:lnTo>
                <a:lnTo>
                  <a:pt x="6077" y="14676"/>
                </a:lnTo>
                <a:lnTo>
                  <a:pt x="5961" y="14639"/>
                </a:lnTo>
                <a:lnTo>
                  <a:pt x="5846" y="14601"/>
                </a:lnTo>
                <a:lnTo>
                  <a:pt x="5731" y="14561"/>
                </a:lnTo>
                <a:lnTo>
                  <a:pt x="5618" y="14519"/>
                </a:lnTo>
                <a:lnTo>
                  <a:pt x="5505" y="14475"/>
                </a:lnTo>
                <a:lnTo>
                  <a:pt x="5395" y="14429"/>
                </a:lnTo>
                <a:lnTo>
                  <a:pt x="5284" y="14382"/>
                </a:lnTo>
                <a:lnTo>
                  <a:pt x="5174" y="14333"/>
                </a:lnTo>
                <a:lnTo>
                  <a:pt x="5065" y="14282"/>
                </a:lnTo>
                <a:lnTo>
                  <a:pt x="4958" y="14229"/>
                </a:lnTo>
                <a:lnTo>
                  <a:pt x="4851" y="14175"/>
                </a:lnTo>
                <a:lnTo>
                  <a:pt x="4746" y="14119"/>
                </a:lnTo>
                <a:lnTo>
                  <a:pt x="4641" y="14062"/>
                </a:lnTo>
                <a:lnTo>
                  <a:pt x="4538" y="14001"/>
                </a:lnTo>
                <a:lnTo>
                  <a:pt x="4436" y="13940"/>
                </a:lnTo>
                <a:lnTo>
                  <a:pt x="4335" y="13878"/>
                </a:lnTo>
                <a:lnTo>
                  <a:pt x="4235" y="13814"/>
                </a:lnTo>
                <a:lnTo>
                  <a:pt x="4137" y="13748"/>
                </a:lnTo>
                <a:lnTo>
                  <a:pt x="4038" y="13681"/>
                </a:lnTo>
                <a:lnTo>
                  <a:pt x="3943" y="13612"/>
                </a:lnTo>
                <a:lnTo>
                  <a:pt x="3847" y="13540"/>
                </a:lnTo>
                <a:lnTo>
                  <a:pt x="3753" y="13469"/>
                </a:lnTo>
                <a:lnTo>
                  <a:pt x="3660" y="13395"/>
                </a:lnTo>
                <a:lnTo>
                  <a:pt x="3569" y="13320"/>
                </a:lnTo>
                <a:lnTo>
                  <a:pt x="3668" y="13255"/>
                </a:lnTo>
                <a:lnTo>
                  <a:pt x="3767" y="13191"/>
                </a:lnTo>
                <a:lnTo>
                  <a:pt x="3867" y="13127"/>
                </a:lnTo>
                <a:lnTo>
                  <a:pt x="3968" y="13065"/>
                </a:lnTo>
                <a:lnTo>
                  <a:pt x="4071" y="13005"/>
                </a:lnTo>
                <a:lnTo>
                  <a:pt x="4174" y="12946"/>
                </a:lnTo>
                <a:lnTo>
                  <a:pt x="4278" y="12889"/>
                </a:lnTo>
                <a:lnTo>
                  <a:pt x="4383" y="12833"/>
                </a:lnTo>
                <a:lnTo>
                  <a:pt x="4489" y="12779"/>
                </a:lnTo>
                <a:lnTo>
                  <a:pt x="4596" y="12726"/>
                </a:lnTo>
                <a:lnTo>
                  <a:pt x="4704" y="12674"/>
                </a:lnTo>
                <a:lnTo>
                  <a:pt x="4813" y="12624"/>
                </a:lnTo>
                <a:lnTo>
                  <a:pt x="4923" y="12575"/>
                </a:lnTo>
                <a:lnTo>
                  <a:pt x="5033" y="12529"/>
                </a:lnTo>
                <a:lnTo>
                  <a:pt x="5144" y="12484"/>
                </a:lnTo>
                <a:lnTo>
                  <a:pt x="5257" y="12440"/>
                </a:lnTo>
                <a:lnTo>
                  <a:pt x="5301" y="12528"/>
                </a:lnTo>
                <a:lnTo>
                  <a:pt x="5345" y="12614"/>
                </a:lnTo>
                <a:lnTo>
                  <a:pt x="5391" y="12701"/>
                </a:lnTo>
                <a:lnTo>
                  <a:pt x="5437" y="12786"/>
                </a:lnTo>
                <a:lnTo>
                  <a:pt x="5484" y="12871"/>
                </a:lnTo>
                <a:lnTo>
                  <a:pt x="5532" y="12955"/>
                </a:lnTo>
                <a:lnTo>
                  <a:pt x="5580" y="13039"/>
                </a:lnTo>
                <a:lnTo>
                  <a:pt x="5630" y="13121"/>
                </a:lnTo>
                <a:lnTo>
                  <a:pt x="5680" y="13204"/>
                </a:lnTo>
                <a:lnTo>
                  <a:pt x="5731" y="13286"/>
                </a:lnTo>
                <a:lnTo>
                  <a:pt x="5783" y="13367"/>
                </a:lnTo>
                <a:lnTo>
                  <a:pt x="5835" y="13447"/>
                </a:lnTo>
                <a:lnTo>
                  <a:pt x="5888" y="13526"/>
                </a:lnTo>
                <a:lnTo>
                  <a:pt x="5943" y="13606"/>
                </a:lnTo>
                <a:lnTo>
                  <a:pt x="5997" y="13684"/>
                </a:lnTo>
                <a:lnTo>
                  <a:pt x="6052" y="13761"/>
                </a:lnTo>
                <a:lnTo>
                  <a:pt x="6109" y="13837"/>
                </a:lnTo>
                <a:lnTo>
                  <a:pt x="6166" y="13913"/>
                </a:lnTo>
                <a:lnTo>
                  <a:pt x="6224" y="13988"/>
                </a:lnTo>
                <a:lnTo>
                  <a:pt x="6282" y="14064"/>
                </a:lnTo>
                <a:lnTo>
                  <a:pt x="6341" y="14137"/>
                </a:lnTo>
                <a:lnTo>
                  <a:pt x="6400" y="14210"/>
                </a:lnTo>
                <a:lnTo>
                  <a:pt x="6461" y="14282"/>
                </a:lnTo>
                <a:lnTo>
                  <a:pt x="6522" y="14354"/>
                </a:lnTo>
                <a:lnTo>
                  <a:pt x="6584" y="14424"/>
                </a:lnTo>
                <a:lnTo>
                  <a:pt x="6647" y="14495"/>
                </a:lnTo>
                <a:lnTo>
                  <a:pt x="6710" y="14564"/>
                </a:lnTo>
                <a:lnTo>
                  <a:pt x="6774" y="14633"/>
                </a:lnTo>
                <a:lnTo>
                  <a:pt x="6839" y="14700"/>
                </a:lnTo>
                <a:lnTo>
                  <a:pt x="6903" y="14767"/>
                </a:lnTo>
                <a:lnTo>
                  <a:pt x="6969" y="14833"/>
                </a:lnTo>
                <a:lnTo>
                  <a:pt x="7036" y="14898"/>
                </a:lnTo>
                <a:close/>
                <a:moveTo>
                  <a:pt x="7945" y="8277"/>
                </a:moveTo>
                <a:lnTo>
                  <a:pt x="7945" y="11394"/>
                </a:lnTo>
                <a:lnTo>
                  <a:pt x="7867" y="11396"/>
                </a:lnTo>
                <a:lnTo>
                  <a:pt x="7789" y="11400"/>
                </a:lnTo>
                <a:lnTo>
                  <a:pt x="7711" y="11404"/>
                </a:lnTo>
                <a:lnTo>
                  <a:pt x="7633" y="11408"/>
                </a:lnTo>
                <a:lnTo>
                  <a:pt x="7555" y="11413"/>
                </a:lnTo>
                <a:lnTo>
                  <a:pt x="7478" y="11419"/>
                </a:lnTo>
                <a:lnTo>
                  <a:pt x="7401" y="11425"/>
                </a:lnTo>
                <a:lnTo>
                  <a:pt x="7324" y="11433"/>
                </a:lnTo>
                <a:lnTo>
                  <a:pt x="7247" y="11440"/>
                </a:lnTo>
                <a:lnTo>
                  <a:pt x="7170" y="11449"/>
                </a:lnTo>
                <a:lnTo>
                  <a:pt x="7094" y="11458"/>
                </a:lnTo>
                <a:lnTo>
                  <a:pt x="7018" y="11467"/>
                </a:lnTo>
                <a:lnTo>
                  <a:pt x="6942" y="11477"/>
                </a:lnTo>
                <a:lnTo>
                  <a:pt x="6866" y="11488"/>
                </a:lnTo>
                <a:lnTo>
                  <a:pt x="6790" y="11500"/>
                </a:lnTo>
                <a:lnTo>
                  <a:pt x="6715" y="11512"/>
                </a:lnTo>
                <a:lnTo>
                  <a:pt x="6640" y="11525"/>
                </a:lnTo>
                <a:lnTo>
                  <a:pt x="6565" y="11538"/>
                </a:lnTo>
                <a:lnTo>
                  <a:pt x="6491" y="11552"/>
                </a:lnTo>
                <a:lnTo>
                  <a:pt x="6416" y="11566"/>
                </a:lnTo>
                <a:lnTo>
                  <a:pt x="6342" y="11582"/>
                </a:lnTo>
                <a:lnTo>
                  <a:pt x="6268" y="11598"/>
                </a:lnTo>
                <a:lnTo>
                  <a:pt x="6194" y="11614"/>
                </a:lnTo>
                <a:lnTo>
                  <a:pt x="6120" y="11631"/>
                </a:lnTo>
                <a:lnTo>
                  <a:pt x="6047" y="11649"/>
                </a:lnTo>
                <a:lnTo>
                  <a:pt x="5973" y="11667"/>
                </a:lnTo>
                <a:lnTo>
                  <a:pt x="5901" y="11686"/>
                </a:lnTo>
                <a:lnTo>
                  <a:pt x="5829" y="11706"/>
                </a:lnTo>
                <a:lnTo>
                  <a:pt x="5756" y="11726"/>
                </a:lnTo>
                <a:lnTo>
                  <a:pt x="5684" y="11747"/>
                </a:lnTo>
                <a:lnTo>
                  <a:pt x="5612" y="11768"/>
                </a:lnTo>
                <a:lnTo>
                  <a:pt x="5540" y="11791"/>
                </a:lnTo>
                <a:lnTo>
                  <a:pt x="5498" y="11690"/>
                </a:lnTo>
                <a:lnTo>
                  <a:pt x="5457" y="11590"/>
                </a:lnTo>
                <a:lnTo>
                  <a:pt x="5417" y="11488"/>
                </a:lnTo>
                <a:lnTo>
                  <a:pt x="5377" y="11386"/>
                </a:lnTo>
                <a:lnTo>
                  <a:pt x="5339" y="11282"/>
                </a:lnTo>
                <a:lnTo>
                  <a:pt x="5303" y="11178"/>
                </a:lnTo>
                <a:lnTo>
                  <a:pt x="5267" y="11074"/>
                </a:lnTo>
                <a:lnTo>
                  <a:pt x="5233" y="10969"/>
                </a:lnTo>
                <a:lnTo>
                  <a:pt x="5200" y="10863"/>
                </a:lnTo>
                <a:lnTo>
                  <a:pt x="5167" y="10757"/>
                </a:lnTo>
                <a:lnTo>
                  <a:pt x="5136" y="10650"/>
                </a:lnTo>
                <a:lnTo>
                  <a:pt x="5106" y="10543"/>
                </a:lnTo>
                <a:lnTo>
                  <a:pt x="5079" y="10434"/>
                </a:lnTo>
                <a:lnTo>
                  <a:pt x="5051" y="10325"/>
                </a:lnTo>
                <a:lnTo>
                  <a:pt x="5025" y="10216"/>
                </a:lnTo>
                <a:lnTo>
                  <a:pt x="5000" y="10106"/>
                </a:lnTo>
                <a:lnTo>
                  <a:pt x="4976" y="9995"/>
                </a:lnTo>
                <a:lnTo>
                  <a:pt x="4954" y="9884"/>
                </a:lnTo>
                <a:lnTo>
                  <a:pt x="4933" y="9773"/>
                </a:lnTo>
                <a:lnTo>
                  <a:pt x="4913" y="9661"/>
                </a:lnTo>
                <a:lnTo>
                  <a:pt x="4895" y="9548"/>
                </a:lnTo>
                <a:lnTo>
                  <a:pt x="4877" y="9435"/>
                </a:lnTo>
                <a:lnTo>
                  <a:pt x="4861" y="9321"/>
                </a:lnTo>
                <a:lnTo>
                  <a:pt x="4847" y="9207"/>
                </a:lnTo>
                <a:lnTo>
                  <a:pt x="4833" y="9092"/>
                </a:lnTo>
                <a:lnTo>
                  <a:pt x="4822" y="8977"/>
                </a:lnTo>
                <a:lnTo>
                  <a:pt x="4811" y="8862"/>
                </a:lnTo>
                <a:lnTo>
                  <a:pt x="4802" y="8746"/>
                </a:lnTo>
                <a:lnTo>
                  <a:pt x="4794" y="8628"/>
                </a:lnTo>
                <a:lnTo>
                  <a:pt x="4787" y="8512"/>
                </a:lnTo>
                <a:lnTo>
                  <a:pt x="4782" y="8394"/>
                </a:lnTo>
                <a:lnTo>
                  <a:pt x="4779" y="8277"/>
                </a:lnTo>
                <a:lnTo>
                  <a:pt x="7945" y="8277"/>
                </a:lnTo>
                <a:close/>
                <a:moveTo>
                  <a:pt x="5353" y="4695"/>
                </a:moveTo>
                <a:lnTo>
                  <a:pt x="5430" y="4721"/>
                </a:lnTo>
                <a:lnTo>
                  <a:pt x="5507" y="4746"/>
                </a:lnTo>
                <a:lnTo>
                  <a:pt x="5583" y="4770"/>
                </a:lnTo>
                <a:lnTo>
                  <a:pt x="5661" y="4793"/>
                </a:lnTo>
                <a:lnTo>
                  <a:pt x="5739" y="4816"/>
                </a:lnTo>
                <a:lnTo>
                  <a:pt x="5817" y="4838"/>
                </a:lnTo>
                <a:lnTo>
                  <a:pt x="5896" y="4860"/>
                </a:lnTo>
                <a:lnTo>
                  <a:pt x="5974" y="4880"/>
                </a:lnTo>
                <a:lnTo>
                  <a:pt x="6053" y="4900"/>
                </a:lnTo>
                <a:lnTo>
                  <a:pt x="6134" y="4920"/>
                </a:lnTo>
                <a:lnTo>
                  <a:pt x="6213" y="4938"/>
                </a:lnTo>
                <a:lnTo>
                  <a:pt x="6293" y="4956"/>
                </a:lnTo>
                <a:lnTo>
                  <a:pt x="6373" y="4973"/>
                </a:lnTo>
                <a:lnTo>
                  <a:pt x="6454" y="4990"/>
                </a:lnTo>
                <a:lnTo>
                  <a:pt x="6535" y="5005"/>
                </a:lnTo>
                <a:lnTo>
                  <a:pt x="6615" y="5020"/>
                </a:lnTo>
                <a:lnTo>
                  <a:pt x="6697" y="5035"/>
                </a:lnTo>
                <a:lnTo>
                  <a:pt x="6778" y="5048"/>
                </a:lnTo>
                <a:lnTo>
                  <a:pt x="6860" y="5061"/>
                </a:lnTo>
                <a:lnTo>
                  <a:pt x="6942" y="5073"/>
                </a:lnTo>
                <a:lnTo>
                  <a:pt x="7024" y="5084"/>
                </a:lnTo>
                <a:lnTo>
                  <a:pt x="7106" y="5095"/>
                </a:lnTo>
                <a:lnTo>
                  <a:pt x="7189" y="5105"/>
                </a:lnTo>
                <a:lnTo>
                  <a:pt x="7273" y="5114"/>
                </a:lnTo>
                <a:lnTo>
                  <a:pt x="7356" y="5122"/>
                </a:lnTo>
                <a:lnTo>
                  <a:pt x="7439" y="5131"/>
                </a:lnTo>
                <a:lnTo>
                  <a:pt x="7523" y="5137"/>
                </a:lnTo>
                <a:lnTo>
                  <a:pt x="7607" y="5143"/>
                </a:lnTo>
                <a:lnTo>
                  <a:pt x="7691" y="5149"/>
                </a:lnTo>
                <a:lnTo>
                  <a:pt x="7775" y="5153"/>
                </a:lnTo>
                <a:lnTo>
                  <a:pt x="7860" y="5157"/>
                </a:lnTo>
                <a:lnTo>
                  <a:pt x="7945" y="5160"/>
                </a:lnTo>
                <a:lnTo>
                  <a:pt x="7945" y="7759"/>
                </a:lnTo>
                <a:lnTo>
                  <a:pt x="4779" y="7759"/>
                </a:lnTo>
                <a:lnTo>
                  <a:pt x="4782" y="7658"/>
                </a:lnTo>
                <a:lnTo>
                  <a:pt x="4786" y="7557"/>
                </a:lnTo>
                <a:lnTo>
                  <a:pt x="4791" y="7456"/>
                </a:lnTo>
                <a:lnTo>
                  <a:pt x="4797" y="7356"/>
                </a:lnTo>
                <a:lnTo>
                  <a:pt x="4805" y="7255"/>
                </a:lnTo>
                <a:lnTo>
                  <a:pt x="4812" y="7155"/>
                </a:lnTo>
                <a:lnTo>
                  <a:pt x="4821" y="7056"/>
                </a:lnTo>
                <a:lnTo>
                  <a:pt x="4831" y="6957"/>
                </a:lnTo>
                <a:lnTo>
                  <a:pt x="4843" y="6857"/>
                </a:lnTo>
                <a:lnTo>
                  <a:pt x="4854" y="6759"/>
                </a:lnTo>
                <a:lnTo>
                  <a:pt x="4867" y="6661"/>
                </a:lnTo>
                <a:lnTo>
                  <a:pt x="4881" y="6563"/>
                </a:lnTo>
                <a:lnTo>
                  <a:pt x="4896" y="6466"/>
                </a:lnTo>
                <a:lnTo>
                  <a:pt x="4911" y="6368"/>
                </a:lnTo>
                <a:lnTo>
                  <a:pt x="4928" y="6272"/>
                </a:lnTo>
                <a:lnTo>
                  <a:pt x="4945" y="6176"/>
                </a:lnTo>
                <a:lnTo>
                  <a:pt x="4964" y="6080"/>
                </a:lnTo>
                <a:lnTo>
                  <a:pt x="4983" y="5984"/>
                </a:lnTo>
                <a:lnTo>
                  <a:pt x="5004" y="5889"/>
                </a:lnTo>
                <a:lnTo>
                  <a:pt x="5025" y="5795"/>
                </a:lnTo>
                <a:lnTo>
                  <a:pt x="5048" y="5701"/>
                </a:lnTo>
                <a:lnTo>
                  <a:pt x="5070" y="5607"/>
                </a:lnTo>
                <a:lnTo>
                  <a:pt x="5095" y="5513"/>
                </a:lnTo>
                <a:lnTo>
                  <a:pt x="5120" y="5420"/>
                </a:lnTo>
                <a:lnTo>
                  <a:pt x="5145" y="5328"/>
                </a:lnTo>
                <a:lnTo>
                  <a:pt x="5172" y="5236"/>
                </a:lnTo>
                <a:lnTo>
                  <a:pt x="5201" y="5145"/>
                </a:lnTo>
                <a:lnTo>
                  <a:pt x="5228" y="5053"/>
                </a:lnTo>
                <a:lnTo>
                  <a:pt x="5258" y="4963"/>
                </a:lnTo>
                <a:lnTo>
                  <a:pt x="5289" y="4873"/>
                </a:lnTo>
                <a:lnTo>
                  <a:pt x="5321" y="4784"/>
                </a:lnTo>
                <a:lnTo>
                  <a:pt x="5353" y="4695"/>
                </a:lnTo>
                <a:close/>
                <a:moveTo>
                  <a:pt x="5056" y="4040"/>
                </a:moveTo>
                <a:lnTo>
                  <a:pt x="4994" y="4015"/>
                </a:lnTo>
                <a:lnTo>
                  <a:pt x="4934" y="3989"/>
                </a:lnTo>
                <a:lnTo>
                  <a:pt x="4873" y="3963"/>
                </a:lnTo>
                <a:lnTo>
                  <a:pt x="4813" y="3936"/>
                </a:lnTo>
                <a:lnTo>
                  <a:pt x="4753" y="3909"/>
                </a:lnTo>
                <a:lnTo>
                  <a:pt x="4693" y="3882"/>
                </a:lnTo>
                <a:lnTo>
                  <a:pt x="4633" y="3854"/>
                </a:lnTo>
                <a:lnTo>
                  <a:pt x="4575" y="3825"/>
                </a:lnTo>
                <a:lnTo>
                  <a:pt x="4515" y="3796"/>
                </a:lnTo>
                <a:lnTo>
                  <a:pt x="4457" y="3766"/>
                </a:lnTo>
                <a:lnTo>
                  <a:pt x="4398" y="3736"/>
                </a:lnTo>
                <a:lnTo>
                  <a:pt x="4341" y="3705"/>
                </a:lnTo>
                <a:lnTo>
                  <a:pt x="4282" y="3674"/>
                </a:lnTo>
                <a:lnTo>
                  <a:pt x="4225" y="3643"/>
                </a:lnTo>
                <a:lnTo>
                  <a:pt x="4168" y="3611"/>
                </a:lnTo>
                <a:lnTo>
                  <a:pt x="4111" y="3579"/>
                </a:lnTo>
                <a:lnTo>
                  <a:pt x="3998" y="3513"/>
                </a:lnTo>
                <a:lnTo>
                  <a:pt x="3886" y="3446"/>
                </a:lnTo>
                <a:lnTo>
                  <a:pt x="3776" y="3377"/>
                </a:lnTo>
                <a:lnTo>
                  <a:pt x="3667" y="3305"/>
                </a:lnTo>
                <a:lnTo>
                  <a:pt x="3559" y="3233"/>
                </a:lnTo>
                <a:lnTo>
                  <a:pt x="3451" y="3159"/>
                </a:lnTo>
                <a:lnTo>
                  <a:pt x="3345" y="3084"/>
                </a:lnTo>
                <a:lnTo>
                  <a:pt x="3241" y="3007"/>
                </a:lnTo>
                <a:lnTo>
                  <a:pt x="3337" y="2917"/>
                </a:lnTo>
                <a:lnTo>
                  <a:pt x="3436" y="2829"/>
                </a:lnTo>
                <a:lnTo>
                  <a:pt x="3535" y="2743"/>
                </a:lnTo>
                <a:lnTo>
                  <a:pt x="3637" y="2659"/>
                </a:lnTo>
                <a:lnTo>
                  <a:pt x="3740" y="2576"/>
                </a:lnTo>
                <a:lnTo>
                  <a:pt x="3845" y="2496"/>
                </a:lnTo>
                <a:lnTo>
                  <a:pt x="3951" y="2417"/>
                </a:lnTo>
                <a:lnTo>
                  <a:pt x="4059" y="2340"/>
                </a:lnTo>
                <a:lnTo>
                  <a:pt x="4168" y="2266"/>
                </a:lnTo>
                <a:lnTo>
                  <a:pt x="4279" y="2193"/>
                </a:lnTo>
                <a:lnTo>
                  <a:pt x="4391" y="2122"/>
                </a:lnTo>
                <a:lnTo>
                  <a:pt x="4505" y="2054"/>
                </a:lnTo>
                <a:lnTo>
                  <a:pt x="4620" y="1986"/>
                </a:lnTo>
                <a:lnTo>
                  <a:pt x="4736" y="1921"/>
                </a:lnTo>
                <a:lnTo>
                  <a:pt x="4854" y="1859"/>
                </a:lnTo>
                <a:lnTo>
                  <a:pt x="4973" y="1799"/>
                </a:lnTo>
                <a:lnTo>
                  <a:pt x="5093" y="1740"/>
                </a:lnTo>
                <a:lnTo>
                  <a:pt x="5215" y="1684"/>
                </a:lnTo>
                <a:lnTo>
                  <a:pt x="5338" y="1630"/>
                </a:lnTo>
                <a:lnTo>
                  <a:pt x="5461" y="1579"/>
                </a:lnTo>
                <a:lnTo>
                  <a:pt x="5587" y="1528"/>
                </a:lnTo>
                <a:lnTo>
                  <a:pt x="5714" y="1481"/>
                </a:lnTo>
                <a:lnTo>
                  <a:pt x="5841" y="1436"/>
                </a:lnTo>
                <a:lnTo>
                  <a:pt x="5969" y="1393"/>
                </a:lnTo>
                <a:lnTo>
                  <a:pt x="6100" y="1353"/>
                </a:lnTo>
                <a:lnTo>
                  <a:pt x="6230" y="1315"/>
                </a:lnTo>
                <a:lnTo>
                  <a:pt x="6362" y="1279"/>
                </a:lnTo>
                <a:lnTo>
                  <a:pt x="6495" y="1246"/>
                </a:lnTo>
                <a:lnTo>
                  <a:pt x="6628" y="1215"/>
                </a:lnTo>
                <a:lnTo>
                  <a:pt x="6764" y="1187"/>
                </a:lnTo>
                <a:lnTo>
                  <a:pt x="6899" y="1161"/>
                </a:lnTo>
                <a:lnTo>
                  <a:pt x="7036" y="1137"/>
                </a:lnTo>
                <a:lnTo>
                  <a:pt x="6960" y="1213"/>
                </a:lnTo>
                <a:lnTo>
                  <a:pt x="6884" y="1289"/>
                </a:lnTo>
                <a:lnTo>
                  <a:pt x="6809" y="1367"/>
                </a:lnTo>
                <a:lnTo>
                  <a:pt x="6735" y="1446"/>
                </a:lnTo>
                <a:lnTo>
                  <a:pt x="6662" y="1525"/>
                </a:lnTo>
                <a:lnTo>
                  <a:pt x="6589" y="1607"/>
                </a:lnTo>
                <a:lnTo>
                  <a:pt x="6518" y="1689"/>
                </a:lnTo>
                <a:lnTo>
                  <a:pt x="6448" y="1771"/>
                </a:lnTo>
                <a:lnTo>
                  <a:pt x="6379" y="1855"/>
                </a:lnTo>
                <a:lnTo>
                  <a:pt x="6310" y="1940"/>
                </a:lnTo>
                <a:lnTo>
                  <a:pt x="6242" y="2027"/>
                </a:lnTo>
                <a:lnTo>
                  <a:pt x="6176" y="2113"/>
                </a:lnTo>
                <a:lnTo>
                  <a:pt x="6110" y="2201"/>
                </a:lnTo>
                <a:lnTo>
                  <a:pt x="6045" y="2290"/>
                </a:lnTo>
                <a:lnTo>
                  <a:pt x="5982" y="2379"/>
                </a:lnTo>
                <a:lnTo>
                  <a:pt x="5919" y="2471"/>
                </a:lnTo>
                <a:lnTo>
                  <a:pt x="5857" y="2562"/>
                </a:lnTo>
                <a:lnTo>
                  <a:pt x="5797" y="2654"/>
                </a:lnTo>
                <a:lnTo>
                  <a:pt x="5736" y="2748"/>
                </a:lnTo>
                <a:lnTo>
                  <a:pt x="5678" y="2842"/>
                </a:lnTo>
                <a:lnTo>
                  <a:pt x="5620" y="2938"/>
                </a:lnTo>
                <a:lnTo>
                  <a:pt x="5564" y="3034"/>
                </a:lnTo>
                <a:lnTo>
                  <a:pt x="5508" y="3130"/>
                </a:lnTo>
                <a:lnTo>
                  <a:pt x="5453" y="3228"/>
                </a:lnTo>
                <a:lnTo>
                  <a:pt x="5400" y="3326"/>
                </a:lnTo>
                <a:lnTo>
                  <a:pt x="5347" y="3427"/>
                </a:lnTo>
                <a:lnTo>
                  <a:pt x="5296" y="3527"/>
                </a:lnTo>
                <a:lnTo>
                  <a:pt x="5246" y="3628"/>
                </a:lnTo>
                <a:lnTo>
                  <a:pt x="5197" y="3729"/>
                </a:lnTo>
                <a:lnTo>
                  <a:pt x="5148" y="3833"/>
                </a:lnTo>
                <a:lnTo>
                  <a:pt x="5102" y="3936"/>
                </a:lnTo>
                <a:lnTo>
                  <a:pt x="5056" y="4040"/>
                </a:lnTo>
                <a:close/>
                <a:moveTo>
                  <a:pt x="7945" y="1047"/>
                </a:moveTo>
                <a:lnTo>
                  <a:pt x="7945" y="4642"/>
                </a:lnTo>
                <a:lnTo>
                  <a:pt x="7867" y="4639"/>
                </a:lnTo>
                <a:lnTo>
                  <a:pt x="7789" y="4635"/>
                </a:lnTo>
                <a:lnTo>
                  <a:pt x="7711" y="4631"/>
                </a:lnTo>
                <a:lnTo>
                  <a:pt x="7633" y="4626"/>
                </a:lnTo>
                <a:lnTo>
                  <a:pt x="7556" y="4621"/>
                </a:lnTo>
                <a:lnTo>
                  <a:pt x="7478" y="4614"/>
                </a:lnTo>
                <a:lnTo>
                  <a:pt x="7401" y="4607"/>
                </a:lnTo>
                <a:lnTo>
                  <a:pt x="7325" y="4600"/>
                </a:lnTo>
                <a:lnTo>
                  <a:pt x="7248" y="4591"/>
                </a:lnTo>
                <a:lnTo>
                  <a:pt x="7172" y="4582"/>
                </a:lnTo>
                <a:lnTo>
                  <a:pt x="7095" y="4573"/>
                </a:lnTo>
                <a:lnTo>
                  <a:pt x="7020" y="4562"/>
                </a:lnTo>
                <a:lnTo>
                  <a:pt x="6944" y="4551"/>
                </a:lnTo>
                <a:lnTo>
                  <a:pt x="6868" y="4540"/>
                </a:lnTo>
                <a:lnTo>
                  <a:pt x="6793" y="4527"/>
                </a:lnTo>
                <a:lnTo>
                  <a:pt x="6718" y="4514"/>
                </a:lnTo>
                <a:lnTo>
                  <a:pt x="6644" y="4501"/>
                </a:lnTo>
                <a:lnTo>
                  <a:pt x="6569" y="4486"/>
                </a:lnTo>
                <a:lnTo>
                  <a:pt x="6495" y="4471"/>
                </a:lnTo>
                <a:lnTo>
                  <a:pt x="6421" y="4456"/>
                </a:lnTo>
                <a:lnTo>
                  <a:pt x="6347" y="4439"/>
                </a:lnTo>
                <a:lnTo>
                  <a:pt x="6273" y="4423"/>
                </a:lnTo>
                <a:lnTo>
                  <a:pt x="6200" y="4405"/>
                </a:lnTo>
                <a:lnTo>
                  <a:pt x="6127" y="4387"/>
                </a:lnTo>
                <a:lnTo>
                  <a:pt x="6055" y="4368"/>
                </a:lnTo>
                <a:lnTo>
                  <a:pt x="5982" y="4348"/>
                </a:lnTo>
                <a:lnTo>
                  <a:pt x="5910" y="4328"/>
                </a:lnTo>
                <a:lnTo>
                  <a:pt x="5838" y="4308"/>
                </a:lnTo>
                <a:lnTo>
                  <a:pt x="5766" y="4286"/>
                </a:lnTo>
                <a:lnTo>
                  <a:pt x="5694" y="4264"/>
                </a:lnTo>
                <a:lnTo>
                  <a:pt x="5624" y="4242"/>
                </a:lnTo>
                <a:lnTo>
                  <a:pt x="5553" y="4217"/>
                </a:lnTo>
                <a:lnTo>
                  <a:pt x="5605" y="4099"/>
                </a:lnTo>
                <a:lnTo>
                  <a:pt x="5658" y="3982"/>
                </a:lnTo>
                <a:lnTo>
                  <a:pt x="5714" y="3866"/>
                </a:lnTo>
                <a:lnTo>
                  <a:pt x="5771" y="3750"/>
                </a:lnTo>
                <a:lnTo>
                  <a:pt x="5830" y="3637"/>
                </a:lnTo>
                <a:lnTo>
                  <a:pt x="5889" y="3524"/>
                </a:lnTo>
                <a:lnTo>
                  <a:pt x="5951" y="3412"/>
                </a:lnTo>
                <a:lnTo>
                  <a:pt x="6014" y="3301"/>
                </a:lnTo>
                <a:lnTo>
                  <a:pt x="6078" y="3192"/>
                </a:lnTo>
                <a:lnTo>
                  <a:pt x="6144" y="3084"/>
                </a:lnTo>
                <a:lnTo>
                  <a:pt x="6212" y="2978"/>
                </a:lnTo>
                <a:lnTo>
                  <a:pt x="6279" y="2871"/>
                </a:lnTo>
                <a:lnTo>
                  <a:pt x="6349" y="2767"/>
                </a:lnTo>
                <a:lnTo>
                  <a:pt x="6421" y="2664"/>
                </a:lnTo>
                <a:lnTo>
                  <a:pt x="6494" y="2563"/>
                </a:lnTo>
                <a:lnTo>
                  <a:pt x="6568" y="2463"/>
                </a:lnTo>
                <a:lnTo>
                  <a:pt x="6643" y="2363"/>
                </a:lnTo>
                <a:lnTo>
                  <a:pt x="6718" y="2265"/>
                </a:lnTo>
                <a:lnTo>
                  <a:pt x="6796" y="2169"/>
                </a:lnTo>
                <a:lnTo>
                  <a:pt x="6875" y="2074"/>
                </a:lnTo>
                <a:lnTo>
                  <a:pt x="6955" y="1980"/>
                </a:lnTo>
                <a:lnTo>
                  <a:pt x="7038" y="1888"/>
                </a:lnTo>
                <a:lnTo>
                  <a:pt x="7121" y="1798"/>
                </a:lnTo>
                <a:lnTo>
                  <a:pt x="7204" y="1709"/>
                </a:lnTo>
                <a:lnTo>
                  <a:pt x="7289" y="1621"/>
                </a:lnTo>
                <a:lnTo>
                  <a:pt x="7375" y="1534"/>
                </a:lnTo>
                <a:lnTo>
                  <a:pt x="7463" y="1449"/>
                </a:lnTo>
                <a:lnTo>
                  <a:pt x="7552" y="1366"/>
                </a:lnTo>
                <a:lnTo>
                  <a:pt x="7642" y="1285"/>
                </a:lnTo>
                <a:lnTo>
                  <a:pt x="7732" y="1205"/>
                </a:lnTo>
                <a:lnTo>
                  <a:pt x="7825" y="1126"/>
                </a:lnTo>
                <a:lnTo>
                  <a:pt x="7918" y="1049"/>
                </a:lnTo>
                <a:lnTo>
                  <a:pt x="7931" y="1048"/>
                </a:lnTo>
                <a:lnTo>
                  <a:pt x="7945" y="1047"/>
                </a:lnTo>
                <a:close/>
                <a:moveTo>
                  <a:pt x="9383" y="1137"/>
                </a:moveTo>
                <a:lnTo>
                  <a:pt x="9520" y="1161"/>
                </a:lnTo>
                <a:lnTo>
                  <a:pt x="9656" y="1187"/>
                </a:lnTo>
                <a:lnTo>
                  <a:pt x="9791" y="1215"/>
                </a:lnTo>
                <a:lnTo>
                  <a:pt x="9924" y="1246"/>
                </a:lnTo>
                <a:lnTo>
                  <a:pt x="10058" y="1279"/>
                </a:lnTo>
                <a:lnTo>
                  <a:pt x="10189" y="1315"/>
                </a:lnTo>
                <a:lnTo>
                  <a:pt x="10320" y="1353"/>
                </a:lnTo>
                <a:lnTo>
                  <a:pt x="10450" y="1393"/>
                </a:lnTo>
                <a:lnTo>
                  <a:pt x="10578" y="1436"/>
                </a:lnTo>
                <a:lnTo>
                  <a:pt x="10706" y="1481"/>
                </a:lnTo>
                <a:lnTo>
                  <a:pt x="10832" y="1528"/>
                </a:lnTo>
                <a:lnTo>
                  <a:pt x="10958" y="1579"/>
                </a:lnTo>
                <a:lnTo>
                  <a:pt x="11082" y="1630"/>
                </a:lnTo>
                <a:lnTo>
                  <a:pt x="11205" y="1684"/>
                </a:lnTo>
                <a:lnTo>
                  <a:pt x="11326" y="1740"/>
                </a:lnTo>
                <a:lnTo>
                  <a:pt x="11446" y="1799"/>
                </a:lnTo>
                <a:lnTo>
                  <a:pt x="11565" y="1859"/>
                </a:lnTo>
                <a:lnTo>
                  <a:pt x="11683" y="1921"/>
                </a:lnTo>
                <a:lnTo>
                  <a:pt x="11799" y="1986"/>
                </a:lnTo>
                <a:lnTo>
                  <a:pt x="11914" y="2054"/>
                </a:lnTo>
                <a:lnTo>
                  <a:pt x="12028" y="2122"/>
                </a:lnTo>
                <a:lnTo>
                  <a:pt x="12140" y="2193"/>
                </a:lnTo>
                <a:lnTo>
                  <a:pt x="12251" y="2266"/>
                </a:lnTo>
                <a:lnTo>
                  <a:pt x="12360" y="2340"/>
                </a:lnTo>
                <a:lnTo>
                  <a:pt x="12468" y="2417"/>
                </a:lnTo>
                <a:lnTo>
                  <a:pt x="12574" y="2496"/>
                </a:lnTo>
                <a:lnTo>
                  <a:pt x="12679" y="2576"/>
                </a:lnTo>
                <a:lnTo>
                  <a:pt x="12782" y="2659"/>
                </a:lnTo>
                <a:lnTo>
                  <a:pt x="12884" y="2743"/>
                </a:lnTo>
                <a:lnTo>
                  <a:pt x="12983" y="2829"/>
                </a:lnTo>
                <a:lnTo>
                  <a:pt x="13082" y="2917"/>
                </a:lnTo>
                <a:lnTo>
                  <a:pt x="13178" y="3007"/>
                </a:lnTo>
                <a:lnTo>
                  <a:pt x="13074" y="3084"/>
                </a:lnTo>
                <a:lnTo>
                  <a:pt x="12968" y="3159"/>
                </a:lnTo>
                <a:lnTo>
                  <a:pt x="12861" y="3233"/>
                </a:lnTo>
                <a:lnTo>
                  <a:pt x="12752" y="3305"/>
                </a:lnTo>
                <a:lnTo>
                  <a:pt x="12644" y="3377"/>
                </a:lnTo>
                <a:lnTo>
                  <a:pt x="12533" y="3446"/>
                </a:lnTo>
                <a:lnTo>
                  <a:pt x="12421" y="3513"/>
                </a:lnTo>
                <a:lnTo>
                  <a:pt x="12308" y="3579"/>
                </a:lnTo>
                <a:lnTo>
                  <a:pt x="12252" y="3611"/>
                </a:lnTo>
                <a:lnTo>
                  <a:pt x="12194" y="3643"/>
                </a:lnTo>
                <a:lnTo>
                  <a:pt x="12137" y="3674"/>
                </a:lnTo>
                <a:lnTo>
                  <a:pt x="12078" y="3705"/>
                </a:lnTo>
                <a:lnTo>
                  <a:pt x="12021" y="3736"/>
                </a:lnTo>
                <a:lnTo>
                  <a:pt x="11962" y="3766"/>
                </a:lnTo>
                <a:lnTo>
                  <a:pt x="11904" y="3796"/>
                </a:lnTo>
                <a:lnTo>
                  <a:pt x="11844" y="3825"/>
                </a:lnTo>
                <a:lnTo>
                  <a:pt x="11786" y="3854"/>
                </a:lnTo>
                <a:lnTo>
                  <a:pt x="11726" y="3882"/>
                </a:lnTo>
                <a:lnTo>
                  <a:pt x="11667" y="3909"/>
                </a:lnTo>
                <a:lnTo>
                  <a:pt x="11606" y="3936"/>
                </a:lnTo>
                <a:lnTo>
                  <a:pt x="11546" y="3963"/>
                </a:lnTo>
                <a:lnTo>
                  <a:pt x="11485" y="3989"/>
                </a:lnTo>
                <a:lnTo>
                  <a:pt x="11425" y="4015"/>
                </a:lnTo>
                <a:lnTo>
                  <a:pt x="11363" y="4040"/>
                </a:lnTo>
                <a:lnTo>
                  <a:pt x="11317" y="3936"/>
                </a:lnTo>
                <a:lnTo>
                  <a:pt x="11271" y="3833"/>
                </a:lnTo>
                <a:lnTo>
                  <a:pt x="11222" y="3729"/>
                </a:lnTo>
                <a:lnTo>
                  <a:pt x="11173" y="3628"/>
                </a:lnTo>
                <a:lnTo>
                  <a:pt x="11123" y="3527"/>
                </a:lnTo>
                <a:lnTo>
                  <a:pt x="11072" y="3427"/>
                </a:lnTo>
                <a:lnTo>
                  <a:pt x="11019" y="3326"/>
                </a:lnTo>
                <a:lnTo>
                  <a:pt x="10966" y="3228"/>
                </a:lnTo>
                <a:lnTo>
                  <a:pt x="10911" y="3130"/>
                </a:lnTo>
                <a:lnTo>
                  <a:pt x="10855" y="3034"/>
                </a:lnTo>
                <a:lnTo>
                  <a:pt x="10799" y="2938"/>
                </a:lnTo>
                <a:lnTo>
                  <a:pt x="10741" y="2842"/>
                </a:lnTo>
                <a:lnTo>
                  <a:pt x="10683" y="2748"/>
                </a:lnTo>
                <a:lnTo>
                  <a:pt x="10623" y="2654"/>
                </a:lnTo>
                <a:lnTo>
                  <a:pt x="10562" y="2562"/>
                </a:lnTo>
                <a:lnTo>
                  <a:pt x="10500" y="2471"/>
                </a:lnTo>
                <a:lnTo>
                  <a:pt x="10437" y="2379"/>
                </a:lnTo>
                <a:lnTo>
                  <a:pt x="10374" y="2290"/>
                </a:lnTo>
                <a:lnTo>
                  <a:pt x="10309" y="2201"/>
                </a:lnTo>
                <a:lnTo>
                  <a:pt x="10243" y="2113"/>
                </a:lnTo>
                <a:lnTo>
                  <a:pt x="10177" y="2027"/>
                </a:lnTo>
                <a:lnTo>
                  <a:pt x="10109" y="1940"/>
                </a:lnTo>
                <a:lnTo>
                  <a:pt x="10041" y="1855"/>
                </a:lnTo>
                <a:lnTo>
                  <a:pt x="9971" y="1771"/>
                </a:lnTo>
                <a:lnTo>
                  <a:pt x="9901" y="1689"/>
                </a:lnTo>
                <a:lnTo>
                  <a:pt x="9830" y="1607"/>
                </a:lnTo>
                <a:lnTo>
                  <a:pt x="9758" y="1525"/>
                </a:lnTo>
                <a:lnTo>
                  <a:pt x="9685" y="1446"/>
                </a:lnTo>
                <a:lnTo>
                  <a:pt x="9610" y="1367"/>
                </a:lnTo>
                <a:lnTo>
                  <a:pt x="9536" y="1289"/>
                </a:lnTo>
                <a:lnTo>
                  <a:pt x="9460" y="1213"/>
                </a:lnTo>
                <a:lnTo>
                  <a:pt x="9383" y="1137"/>
                </a:lnTo>
                <a:close/>
                <a:moveTo>
                  <a:pt x="8502" y="1049"/>
                </a:moveTo>
                <a:lnTo>
                  <a:pt x="8595" y="1126"/>
                </a:lnTo>
                <a:lnTo>
                  <a:pt x="8687" y="1205"/>
                </a:lnTo>
                <a:lnTo>
                  <a:pt x="8778" y="1285"/>
                </a:lnTo>
                <a:lnTo>
                  <a:pt x="8867" y="1366"/>
                </a:lnTo>
                <a:lnTo>
                  <a:pt x="8957" y="1449"/>
                </a:lnTo>
                <a:lnTo>
                  <a:pt x="9044" y="1534"/>
                </a:lnTo>
                <a:lnTo>
                  <a:pt x="9130" y="1621"/>
                </a:lnTo>
                <a:lnTo>
                  <a:pt x="9215" y="1709"/>
                </a:lnTo>
                <a:lnTo>
                  <a:pt x="9299" y="1798"/>
                </a:lnTo>
                <a:lnTo>
                  <a:pt x="9382" y="1888"/>
                </a:lnTo>
                <a:lnTo>
                  <a:pt x="9464" y="1980"/>
                </a:lnTo>
                <a:lnTo>
                  <a:pt x="9544" y="2074"/>
                </a:lnTo>
                <a:lnTo>
                  <a:pt x="9623" y="2169"/>
                </a:lnTo>
                <a:lnTo>
                  <a:pt x="9701" y="2265"/>
                </a:lnTo>
                <a:lnTo>
                  <a:pt x="9778" y="2363"/>
                </a:lnTo>
                <a:lnTo>
                  <a:pt x="9852" y="2463"/>
                </a:lnTo>
                <a:lnTo>
                  <a:pt x="9926" y="2563"/>
                </a:lnTo>
                <a:lnTo>
                  <a:pt x="9999" y="2664"/>
                </a:lnTo>
                <a:lnTo>
                  <a:pt x="10070" y="2767"/>
                </a:lnTo>
                <a:lnTo>
                  <a:pt x="10140" y="2871"/>
                </a:lnTo>
                <a:lnTo>
                  <a:pt x="10209" y="2978"/>
                </a:lnTo>
                <a:lnTo>
                  <a:pt x="10275" y="3084"/>
                </a:lnTo>
                <a:lnTo>
                  <a:pt x="10341" y="3192"/>
                </a:lnTo>
                <a:lnTo>
                  <a:pt x="10406" y="3301"/>
                </a:lnTo>
                <a:lnTo>
                  <a:pt x="10468" y="3412"/>
                </a:lnTo>
                <a:lnTo>
                  <a:pt x="10530" y="3524"/>
                </a:lnTo>
                <a:lnTo>
                  <a:pt x="10589" y="3637"/>
                </a:lnTo>
                <a:lnTo>
                  <a:pt x="10648" y="3750"/>
                </a:lnTo>
                <a:lnTo>
                  <a:pt x="10705" y="3866"/>
                </a:lnTo>
                <a:lnTo>
                  <a:pt x="10761" y="3982"/>
                </a:lnTo>
                <a:lnTo>
                  <a:pt x="10815" y="4099"/>
                </a:lnTo>
                <a:lnTo>
                  <a:pt x="10867" y="4217"/>
                </a:lnTo>
                <a:lnTo>
                  <a:pt x="10797" y="4242"/>
                </a:lnTo>
                <a:lnTo>
                  <a:pt x="10725" y="4264"/>
                </a:lnTo>
                <a:lnTo>
                  <a:pt x="10654" y="4286"/>
                </a:lnTo>
                <a:lnTo>
                  <a:pt x="10582" y="4308"/>
                </a:lnTo>
                <a:lnTo>
                  <a:pt x="10510" y="4328"/>
                </a:lnTo>
                <a:lnTo>
                  <a:pt x="10437" y="4348"/>
                </a:lnTo>
                <a:lnTo>
                  <a:pt x="10366" y="4368"/>
                </a:lnTo>
                <a:lnTo>
                  <a:pt x="10293" y="4387"/>
                </a:lnTo>
                <a:lnTo>
                  <a:pt x="10219" y="4405"/>
                </a:lnTo>
                <a:lnTo>
                  <a:pt x="10146" y="4423"/>
                </a:lnTo>
                <a:lnTo>
                  <a:pt x="10072" y="4439"/>
                </a:lnTo>
                <a:lnTo>
                  <a:pt x="9998" y="4456"/>
                </a:lnTo>
                <a:lnTo>
                  <a:pt x="9924" y="4471"/>
                </a:lnTo>
                <a:lnTo>
                  <a:pt x="9850" y="4486"/>
                </a:lnTo>
                <a:lnTo>
                  <a:pt x="9775" y="4501"/>
                </a:lnTo>
                <a:lnTo>
                  <a:pt x="9701" y="4514"/>
                </a:lnTo>
                <a:lnTo>
                  <a:pt x="9626" y="4527"/>
                </a:lnTo>
                <a:lnTo>
                  <a:pt x="9551" y="4540"/>
                </a:lnTo>
                <a:lnTo>
                  <a:pt x="9475" y="4551"/>
                </a:lnTo>
                <a:lnTo>
                  <a:pt x="9400" y="4562"/>
                </a:lnTo>
                <a:lnTo>
                  <a:pt x="9324" y="4573"/>
                </a:lnTo>
                <a:lnTo>
                  <a:pt x="9247" y="4582"/>
                </a:lnTo>
                <a:lnTo>
                  <a:pt x="9171" y="4591"/>
                </a:lnTo>
                <a:lnTo>
                  <a:pt x="9094" y="4600"/>
                </a:lnTo>
                <a:lnTo>
                  <a:pt x="9018" y="4607"/>
                </a:lnTo>
                <a:lnTo>
                  <a:pt x="8940" y="4614"/>
                </a:lnTo>
                <a:lnTo>
                  <a:pt x="8863" y="4621"/>
                </a:lnTo>
                <a:lnTo>
                  <a:pt x="8786" y="4626"/>
                </a:lnTo>
                <a:lnTo>
                  <a:pt x="8708" y="4631"/>
                </a:lnTo>
                <a:lnTo>
                  <a:pt x="8630" y="4635"/>
                </a:lnTo>
                <a:lnTo>
                  <a:pt x="8552" y="4639"/>
                </a:lnTo>
                <a:lnTo>
                  <a:pt x="8474" y="4642"/>
                </a:lnTo>
                <a:lnTo>
                  <a:pt x="8474" y="1047"/>
                </a:lnTo>
                <a:lnTo>
                  <a:pt x="8489" y="1048"/>
                </a:lnTo>
                <a:lnTo>
                  <a:pt x="8502" y="1049"/>
                </a:lnTo>
                <a:close/>
                <a:moveTo>
                  <a:pt x="7917" y="14987"/>
                </a:moveTo>
                <a:lnTo>
                  <a:pt x="7835" y="14918"/>
                </a:lnTo>
                <a:lnTo>
                  <a:pt x="7754" y="14850"/>
                </a:lnTo>
                <a:lnTo>
                  <a:pt x="7673" y="14779"/>
                </a:lnTo>
                <a:lnTo>
                  <a:pt x="7594" y="14708"/>
                </a:lnTo>
                <a:lnTo>
                  <a:pt x="7515" y="14636"/>
                </a:lnTo>
                <a:lnTo>
                  <a:pt x="7437" y="14562"/>
                </a:lnTo>
                <a:lnTo>
                  <a:pt x="7360" y="14487"/>
                </a:lnTo>
                <a:lnTo>
                  <a:pt x="7284" y="14410"/>
                </a:lnTo>
                <a:lnTo>
                  <a:pt x="7209" y="14333"/>
                </a:lnTo>
                <a:lnTo>
                  <a:pt x="7135" y="14255"/>
                </a:lnTo>
                <a:lnTo>
                  <a:pt x="7061" y="14175"/>
                </a:lnTo>
                <a:lnTo>
                  <a:pt x="6989" y="14095"/>
                </a:lnTo>
                <a:lnTo>
                  <a:pt x="6919" y="14012"/>
                </a:lnTo>
                <a:lnTo>
                  <a:pt x="6848" y="13930"/>
                </a:lnTo>
                <a:lnTo>
                  <a:pt x="6778" y="13846"/>
                </a:lnTo>
                <a:lnTo>
                  <a:pt x="6710" y="13761"/>
                </a:lnTo>
                <a:lnTo>
                  <a:pt x="6643" y="13675"/>
                </a:lnTo>
                <a:lnTo>
                  <a:pt x="6576" y="13588"/>
                </a:lnTo>
                <a:lnTo>
                  <a:pt x="6511" y="13499"/>
                </a:lnTo>
                <a:lnTo>
                  <a:pt x="6447" y="13410"/>
                </a:lnTo>
                <a:lnTo>
                  <a:pt x="6383" y="13319"/>
                </a:lnTo>
                <a:lnTo>
                  <a:pt x="6321" y="13228"/>
                </a:lnTo>
                <a:lnTo>
                  <a:pt x="6260" y="13135"/>
                </a:lnTo>
                <a:lnTo>
                  <a:pt x="6199" y="13042"/>
                </a:lnTo>
                <a:lnTo>
                  <a:pt x="6141" y="12948"/>
                </a:lnTo>
                <a:lnTo>
                  <a:pt x="6082" y="12853"/>
                </a:lnTo>
                <a:lnTo>
                  <a:pt x="6026" y="12757"/>
                </a:lnTo>
                <a:lnTo>
                  <a:pt x="5969" y="12659"/>
                </a:lnTo>
                <a:lnTo>
                  <a:pt x="5915" y="12561"/>
                </a:lnTo>
                <a:lnTo>
                  <a:pt x="5862" y="12462"/>
                </a:lnTo>
                <a:lnTo>
                  <a:pt x="5809" y="12363"/>
                </a:lnTo>
                <a:lnTo>
                  <a:pt x="5758" y="12262"/>
                </a:lnTo>
                <a:lnTo>
                  <a:pt x="5823" y="12242"/>
                </a:lnTo>
                <a:lnTo>
                  <a:pt x="5888" y="12223"/>
                </a:lnTo>
                <a:lnTo>
                  <a:pt x="5954" y="12204"/>
                </a:lnTo>
                <a:lnTo>
                  <a:pt x="6020" y="12187"/>
                </a:lnTo>
                <a:lnTo>
                  <a:pt x="6086" y="12169"/>
                </a:lnTo>
                <a:lnTo>
                  <a:pt x="6152" y="12153"/>
                </a:lnTo>
                <a:lnTo>
                  <a:pt x="6219" y="12136"/>
                </a:lnTo>
                <a:lnTo>
                  <a:pt x="6285" y="12121"/>
                </a:lnTo>
                <a:lnTo>
                  <a:pt x="6352" y="12106"/>
                </a:lnTo>
                <a:lnTo>
                  <a:pt x="6420" y="12091"/>
                </a:lnTo>
                <a:lnTo>
                  <a:pt x="6487" y="12077"/>
                </a:lnTo>
                <a:lnTo>
                  <a:pt x="6554" y="12064"/>
                </a:lnTo>
                <a:lnTo>
                  <a:pt x="6622" y="12051"/>
                </a:lnTo>
                <a:lnTo>
                  <a:pt x="6691" y="12039"/>
                </a:lnTo>
                <a:lnTo>
                  <a:pt x="6758" y="12027"/>
                </a:lnTo>
                <a:lnTo>
                  <a:pt x="6827" y="12016"/>
                </a:lnTo>
                <a:lnTo>
                  <a:pt x="6895" y="12005"/>
                </a:lnTo>
                <a:lnTo>
                  <a:pt x="6964" y="11995"/>
                </a:lnTo>
                <a:lnTo>
                  <a:pt x="7033" y="11986"/>
                </a:lnTo>
                <a:lnTo>
                  <a:pt x="7102" y="11976"/>
                </a:lnTo>
                <a:lnTo>
                  <a:pt x="7171" y="11968"/>
                </a:lnTo>
                <a:lnTo>
                  <a:pt x="7241" y="11960"/>
                </a:lnTo>
                <a:lnTo>
                  <a:pt x="7311" y="11953"/>
                </a:lnTo>
                <a:lnTo>
                  <a:pt x="7380" y="11946"/>
                </a:lnTo>
                <a:lnTo>
                  <a:pt x="7450" y="11940"/>
                </a:lnTo>
                <a:lnTo>
                  <a:pt x="7521" y="11934"/>
                </a:lnTo>
                <a:lnTo>
                  <a:pt x="7591" y="11929"/>
                </a:lnTo>
                <a:lnTo>
                  <a:pt x="7662" y="11924"/>
                </a:lnTo>
                <a:lnTo>
                  <a:pt x="7732" y="11920"/>
                </a:lnTo>
                <a:lnTo>
                  <a:pt x="7803" y="11916"/>
                </a:lnTo>
                <a:lnTo>
                  <a:pt x="7874" y="11913"/>
                </a:lnTo>
                <a:lnTo>
                  <a:pt x="7945" y="11911"/>
                </a:lnTo>
                <a:lnTo>
                  <a:pt x="7945" y="14988"/>
                </a:lnTo>
                <a:lnTo>
                  <a:pt x="7917" y="14987"/>
                </a:lnTo>
                <a:close/>
                <a:moveTo>
                  <a:pt x="15347" y="7759"/>
                </a:moveTo>
                <a:lnTo>
                  <a:pt x="12171" y="7759"/>
                </a:lnTo>
                <a:lnTo>
                  <a:pt x="12168" y="7652"/>
                </a:lnTo>
                <a:lnTo>
                  <a:pt x="12163" y="7545"/>
                </a:lnTo>
                <a:lnTo>
                  <a:pt x="12157" y="7439"/>
                </a:lnTo>
                <a:lnTo>
                  <a:pt x="12151" y="7332"/>
                </a:lnTo>
                <a:lnTo>
                  <a:pt x="12144" y="7226"/>
                </a:lnTo>
                <a:lnTo>
                  <a:pt x="12136" y="7120"/>
                </a:lnTo>
                <a:lnTo>
                  <a:pt x="12126" y="7015"/>
                </a:lnTo>
                <a:lnTo>
                  <a:pt x="12115" y="6911"/>
                </a:lnTo>
                <a:lnTo>
                  <a:pt x="12104" y="6805"/>
                </a:lnTo>
                <a:lnTo>
                  <a:pt x="12092" y="6701"/>
                </a:lnTo>
                <a:lnTo>
                  <a:pt x="12078" y="6598"/>
                </a:lnTo>
                <a:lnTo>
                  <a:pt x="12063" y="6494"/>
                </a:lnTo>
                <a:lnTo>
                  <a:pt x="12047" y="6391"/>
                </a:lnTo>
                <a:lnTo>
                  <a:pt x="12031" y="6288"/>
                </a:lnTo>
                <a:lnTo>
                  <a:pt x="12014" y="6186"/>
                </a:lnTo>
                <a:lnTo>
                  <a:pt x="11995" y="6084"/>
                </a:lnTo>
                <a:lnTo>
                  <a:pt x="11976" y="5982"/>
                </a:lnTo>
                <a:lnTo>
                  <a:pt x="11954" y="5881"/>
                </a:lnTo>
                <a:lnTo>
                  <a:pt x="11933" y="5781"/>
                </a:lnTo>
                <a:lnTo>
                  <a:pt x="11910" y="5681"/>
                </a:lnTo>
                <a:lnTo>
                  <a:pt x="11886" y="5582"/>
                </a:lnTo>
                <a:lnTo>
                  <a:pt x="11862" y="5482"/>
                </a:lnTo>
                <a:lnTo>
                  <a:pt x="11836" y="5383"/>
                </a:lnTo>
                <a:lnTo>
                  <a:pt x="11810" y="5285"/>
                </a:lnTo>
                <a:lnTo>
                  <a:pt x="11783" y="5188"/>
                </a:lnTo>
                <a:lnTo>
                  <a:pt x="11754" y="5090"/>
                </a:lnTo>
                <a:lnTo>
                  <a:pt x="11724" y="4993"/>
                </a:lnTo>
                <a:lnTo>
                  <a:pt x="11694" y="4897"/>
                </a:lnTo>
                <a:lnTo>
                  <a:pt x="11663" y="4801"/>
                </a:lnTo>
                <a:lnTo>
                  <a:pt x="11630" y="4706"/>
                </a:lnTo>
                <a:lnTo>
                  <a:pt x="11597" y="4611"/>
                </a:lnTo>
                <a:lnTo>
                  <a:pt x="11563" y="4517"/>
                </a:lnTo>
                <a:lnTo>
                  <a:pt x="11630" y="4489"/>
                </a:lnTo>
                <a:lnTo>
                  <a:pt x="11695" y="4461"/>
                </a:lnTo>
                <a:lnTo>
                  <a:pt x="11762" y="4432"/>
                </a:lnTo>
                <a:lnTo>
                  <a:pt x="11828" y="4403"/>
                </a:lnTo>
                <a:lnTo>
                  <a:pt x="11894" y="4374"/>
                </a:lnTo>
                <a:lnTo>
                  <a:pt x="11959" y="4343"/>
                </a:lnTo>
                <a:lnTo>
                  <a:pt x="12024" y="4312"/>
                </a:lnTo>
                <a:lnTo>
                  <a:pt x="12088" y="4281"/>
                </a:lnTo>
                <a:lnTo>
                  <a:pt x="12153" y="4249"/>
                </a:lnTo>
                <a:lnTo>
                  <a:pt x="12217" y="4216"/>
                </a:lnTo>
                <a:lnTo>
                  <a:pt x="12280" y="4183"/>
                </a:lnTo>
                <a:lnTo>
                  <a:pt x="12344" y="4150"/>
                </a:lnTo>
                <a:lnTo>
                  <a:pt x="12407" y="4116"/>
                </a:lnTo>
                <a:lnTo>
                  <a:pt x="12469" y="4081"/>
                </a:lnTo>
                <a:lnTo>
                  <a:pt x="12532" y="4046"/>
                </a:lnTo>
                <a:lnTo>
                  <a:pt x="12593" y="4011"/>
                </a:lnTo>
                <a:lnTo>
                  <a:pt x="12655" y="3975"/>
                </a:lnTo>
                <a:lnTo>
                  <a:pt x="12717" y="3939"/>
                </a:lnTo>
                <a:lnTo>
                  <a:pt x="12778" y="3902"/>
                </a:lnTo>
                <a:lnTo>
                  <a:pt x="12839" y="3865"/>
                </a:lnTo>
                <a:lnTo>
                  <a:pt x="12899" y="3827"/>
                </a:lnTo>
                <a:lnTo>
                  <a:pt x="12959" y="3789"/>
                </a:lnTo>
                <a:lnTo>
                  <a:pt x="13019" y="3749"/>
                </a:lnTo>
                <a:lnTo>
                  <a:pt x="13078" y="3710"/>
                </a:lnTo>
                <a:lnTo>
                  <a:pt x="13137" y="3670"/>
                </a:lnTo>
                <a:lnTo>
                  <a:pt x="13196" y="3630"/>
                </a:lnTo>
                <a:lnTo>
                  <a:pt x="13254" y="3590"/>
                </a:lnTo>
                <a:lnTo>
                  <a:pt x="13313" y="3549"/>
                </a:lnTo>
                <a:lnTo>
                  <a:pt x="13370" y="3507"/>
                </a:lnTo>
                <a:lnTo>
                  <a:pt x="13428" y="3466"/>
                </a:lnTo>
                <a:lnTo>
                  <a:pt x="13485" y="3423"/>
                </a:lnTo>
                <a:lnTo>
                  <a:pt x="13542" y="3381"/>
                </a:lnTo>
                <a:lnTo>
                  <a:pt x="13641" y="3492"/>
                </a:lnTo>
                <a:lnTo>
                  <a:pt x="13738" y="3605"/>
                </a:lnTo>
                <a:lnTo>
                  <a:pt x="13832" y="3719"/>
                </a:lnTo>
                <a:lnTo>
                  <a:pt x="13924" y="3837"/>
                </a:lnTo>
                <a:lnTo>
                  <a:pt x="14014" y="3956"/>
                </a:lnTo>
                <a:lnTo>
                  <a:pt x="14101" y="4076"/>
                </a:lnTo>
                <a:lnTo>
                  <a:pt x="14185" y="4199"/>
                </a:lnTo>
                <a:lnTo>
                  <a:pt x="14266" y="4324"/>
                </a:lnTo>
                <a:lnTo>
                  <a:pt x="14346" y="4450"/>
                </a:lnTo>
                <a:lnTo>
                  <a:pt x="14422" y="4578"/>
                </a:lnTo>
                <a:lnTo>
                  <a:pt x="14496" y="4708"/>
                </a:lnTo>
                <a:lnTo>
                  <a:pt x="14567" y="4839"/>
                </a:lnTo>
                <a:lnTo>
                  <a:pt x="14634" y="4972"/>
                </a:lnTo>
                <a:lnTo>
                  <a:pt x="14700" y="5106"/>
                </a:lnTo>
                <a:lnTo>
                  <a:pt x="14763" y="5243"/>
                </a:lnTo>
                <a:lnTo>
                  <a:pt x="14822" y="5380"/>
                </a:lnTo>
                <a:lnTo>
                  <a:pt x="14879" y="5519"/>
                </a:lnTo>
                <a:lnTo>
                  <a:pt x="14932" y="5660"/>
                </a:lnTo>
                <a:lnTo>
                  <a:pt x="14982" y="5802"/>
                </a:lnTo>
                <a:lnTo>
                  <a:pt x="15031" y="5945"/>
                </a:lnTo>
                <a:lnTo>
                  <a:pt x="15075" y="6090"/>
                </a:lnTo>
                <a:lnTo>
                  <a:pt x="15116" y="6236"/>
                </a:lnTo>
                <a:lnTo>
                  <a:pt x="15154" y="6383"/>
                </a:lnTo>
                <a:lnTo>
                  <a:pt x="15189" y="6532"/>
                </a:lnTo>
                <a:lnTo>
                  <a:pt x="15220" y="6681"/>
                </a:lnTo>
                <a:lnTo>
                  <a:pt x="15248" y="6832"/>
                </a:lnTo>
                <a:lnTo>
                  <a:pt x="15273" y="6984"/>
                </a:lnTo>
                <a:lnTo>
                  <a:pt x="15294" y="7137"/>
                </a:lnTo>
                <a:lnTo>
                  <a:pt x="15313" y="7291"/>
                </a:lnTo>
                <a:lnTo>
                  <a:pt x="15327" y="7446"/>
                </a:lnTo>
                <a:lnTo>
                  <a:pt x="15338" y="7602"/>
                </a:lnTo>
                <a:lnTo>
                  <a:pt x="15347" y="7759"/>
                </a:lnTo>
                <a:close/>
                <a:moveTo>
                  <a:pt x="8210" y="0"/>
                </a:moveTo>
                <a:lnTo>
                  <a:pt x="7787" y="10"/>
                </a:lnTo>
                <a:lnTo>
                  <a:pt x="7370" y="41"/>
                </a:lnTo>
                <a:lnTo>
                  <a:pt x="6960" y="92"/>
                </a:lnTo>
                <a:lnTo>
                  <a:pt x="6555" y="162"/>
                </a:lnTo>
                <a:lnTo>
                  <a:pt x="6158" y="253"/>
                </a:lnTo>
                <a:lnTo>
                  <a:pt x="5768" y="361"/>
                </a:lnTo>
                <a:lnTo>
                  <a:pt x="5386" y="486"/>
                </a:lnTo>
                <a:lnTo>
                  <a:pt x="5014" y="630"/>
                </a:lnTo>
                <a:lnTo>
                  <a:pt x="4651" y="791"/>
                </a:lnTo>
                <a:lnTo>
                  <a:pt x="4297" y="967"/>
                </a:lnTo>
                <a:lnTo>
                  <a:pt x="3953" y="1161"/>
                </a:lnTo>
                <a:lnTo>
                  <a:pt x="3619" y="1369"/>
                </a:lnTo>
                <a:lnTo>
                  <a:pt x="3298" y="1593"/>
                </a:lnTo>
                <a:lnTo>
                  <a:pt x="2987" y="1831"/>
                </a:lnTo>
                <a:lnTo>
                  <a:pt x="2690" y="2083"/>
                </a:lnTo>
                <a:lnTo>
                  <a:pt x="2404" y="2348"/>
                </a:lnTo>
                <a:lnTo>
                  <a:pt x="2132" y="2627"/>
                </a:lnTo>
                <a:lnTo>
                  <a:pt x="1875" y="2918"/>
                </a:lnTo>
                <a:lnTo>
                  <a:pt x="1631" y="3220"/>
                </a:lnTo>
                <a:lnTo>
                  <a:pt x="1402" y="3535"/>
                </a:lnTo>
                <a:lnTo>
                  <a:pt x="1188" y="3861"/>
                </a:lnTo>
                <a:lnTo>
                  <a:pt x="991" y="4195"/>
                </a:lnTo>
                <a:lnTo>
                  <a:pt x="810" y="4541"/>
                </a:lnTo>
                <a:lnTo>
                  <a:pt x="645" y="4897"/>
                </a:lnTo>
                <a:lnTo>
                  <a:pt x="498" y="5261"/>
                </a:lnTo>
                <a:lnTo>
                  <a:pt x="369" y="5634"/>
                </a:lnTo>
                <a:lnTo>
                  <a:pt x="259" y="6014"/>
                </a:lnTo>
                <a:lnTo>
                  <a:pt x="167" y="6402"/>
                </a:lnTo>
                <a:lnTo>
                  <a:pt x="94" y="6797"/>
                </a:lnTo>
                <a:lnTo>
                  <a:pt x="42" y="7198"/>
                </a:lnTo>
                <a:lnTo>
                  <a:pt x="10" y="7605"/>
                </a:lnTo>
                <a:lnTo>
                  <a:pt x="0" y="8018"/>
                </a:lnTo>
                <a:lnTo>
                  <a:pt x="10" y="8431"/>
                </a:lnTo>
                <a:lnTo>
                  <a:pt x="42" y="8838"/>
                </a:lnTo>
                <a:lnTo>
                  <a:pt x="94" y="9239"/>
                </a:lnTo>
                <a:lnTo>
                  <a:pt x="167" y="9634"/>
                </a:lnTo>
                <a:lnTo>
                  <a:pt x="259" y="10021"/>
                </a:lnTo>
                <a:lnTo>
                  <a:pt x="369" y="10402"/>
                </a:lnTo>
                <a:lnTo>
                  <a:pt x="498" y="10774"/>
                </a:lnTo>
                <a:lnTo>
                  <a:pt x="645" y="11139"/>
                </a:lnTo>
                <a:lnTo>
                  <a:pt x="810" y="11494"/>
                </a:lnTo>
                <a:lnTo>
                  <a:pt x="991" y="11840"/>
                </a:lnTo>
                <a:lnTo>
                  <a:pt x="1188" y="12175"/>
                </a:lnTo>
                <a:lnTo>
                  <a:pt x="1402" y="12501"/>
                </a:lnTo>
                <a:lnTo>
                  <a:pt x="1631" y="12815"/>
                </a:lnTo>
                <a:lnTo>
                  <a:pt x="1875" y="13118"/>
                </a:lnTo>
                <a:lnTo>
                  <a:pt x="2132" y="13409"/>
                </a:lnTo>
                <a:lnTo>
                  <a:pt x="2404" y="13688"/>
                </a:lnTo>
                <a:lnTo>
                  <a:pt x="2690" y="13953"/>
                </a:lnTo>
                <a:lnTo>
                  <a:pt x="2987" y="14205"/>
                </a:lnTo>
                <a:lnTo>
                  <a:pt x="3298" y="14443"/>
                </a:lnTo>
                <a:lnTo>
                  <a:pt x="3619" y="14667"/>
                </a:lnTo>
                <a:lnTo>
                  <a:pt x="3953" y="14875"/>
                </a:lnTo>
                <a:lnTo>
                  <a:pt x="4297" y="15068"/>
                </a:lnTo>
                <a:lnTo>
                  <a:pt x="4651" y="15245"/>
                </a:lnTo>
                <a:lnTo>
                  <a:pt x="5014" y="15406"/>
                </a:lnTo>
                <a:lnTo>
                  <a:pt x="5386" y="15550"/>
                </a:lnTo>
                <a:lnTo>
                  <a:pt x="5768" y="15675"/>
                </a:lnTo>
                <a:lnTo>
                  <a:pt x="6158" y="15783"/>
                </a:lnTo>
                <a:lnTo>
                  <a:pt x="6555" y="15873"/>
                </a:lnTo>
                <a:lnTo>
                  <a:pt x="6960" y="15944"/>
                </a:lnTo>
                <a:lnTo>
                  <a:pt x="7370" y="15995"/>
                </a:lnTo>
                <a:lnTo>
                  <a:pt x="7787" y="16026"/>
                </a:lnTo>
                <a:lnTo>
                  <a:pt x="8210" y="16036"/>
                </a:lnTo>
                <a:lnTo>
                  <a:pt x="8632" y="16026"/>
                </a:lnTo>
                <a:lnTo>
                  <a:pt x="9049" y="15995"/>
                </a:lnTo>
                <a:lnTo>
                  <a:pt x="9459" y="15944"/>
                </a:lnTo>
                <a:lnTo>
                  <a:pt x="9864" y="15873"/>
                </a:lnTo>
                <a:lnTo>
                  <a:pt x="10261" y="15783"/>
                </a:lnTo>
                <a:lnTo>
                  <a:pt x="10651" y="15675"/>
                </a:lnTo>
                <a:lnTo>
                  <a:pt x="11033" y="15550"/>
                </a:lnTo>
                <a:lnTo>
                  <a:pt x="11405" y="15406"/>
                </a:lnTo>
                <a:lnTo>
                  <a:pt x="11768" y="15245"/>
                </a:lnTo>
                <a:lnTo>
                  <a:pt x="12122" y="15068"/>
                </a:lnTo>
                <a:lnTo>
                  <a:pt x="12466" y="14875"/>
                </a:lnTo>
                <a:lnTo>
                  <a:pt x="12800" y="14667"/>
                </a:lnTo>
                <a:lnTo>
                  <a:pt x="13122" y="14443"/>
                </a:lnTo>
                <a:lnTo>
                  <a:pt x="13432" y="14205"/>
                </a:lnTo>
                <a:lnTo>
                  <a:pt x="13729" y="13953"/>
                </a:lnTo>
                <a:lnTo>
                  <a:pt x="14015" y="13688"/>
                </a:lnTo>
                <a:lnTo>
                  <a:pt x="14287" y="13409"/>
                </a:lnTo>
                <a:lnTo>
                  <a:pt x="14544" y="13118"/>
                </a:lnTo>
                <a:lnTo>
                  <a:pt x="14788" y="12815"/>
                </a:lnTo>
                <a:lnTo>
                  <a:pt x="15017" y="12501"/>
                </a:lnTo>
                <a:lnTo>
                  <a:pt x="15231" y="12175"/>
                </a:lnTo>
                <a:lnTo>
                  <a:pt x="15428" y="11840"/>
                </a:lnTo>
                <a:lnTo>
                  <a:pt x="15609" y="11494"/>
                </a:lnTo>
                <a:lnTo>
                  <a:pt x="15774" y="11139"/>
                </a:lnTo>
                <a:lnTo>
                  <a:pt x="15921" y="10774"/>
                </a:lnTo>
                <a:lnTo>
                  <a:pt x="16050" y="10402"/>
                </a:lnTo>
                <a:lnTo>
                  <a:pt x="16160" y="10021"/>
                </a:lnTo>
                <a:lnTo>
                  <a:pt x="16253" y="9634"/>
                </a:lnTo>
                <a:lnTo>
                  <a:pt x="16325" y="9239"/>
                </a:lnTo>
                <a:lnTo>
                  <a:pt x="16377" y="8838"/>
                </a:lnTo>
                <a:lnTo>
                  <a:pt x="16409" y="8431"/>
                </a:lnTo>
                <a:lnTo>
                  <a:pt x="16419" y="8018"/>
                </a:lnTo>
                <a:lnTo>
                  <a:pt x="16409" y="7605"/>
                </a:lnTo>
                <a:lnTo>
                  <a:pt x="16377" y="7198"/>
                </a:lnTo>
                <a:lnTo>
                  <a:pt x="16325" y="6797"/>
                </a:lnTo>
                <a:lnTo>
                  <a:pt x="16253" y="6402"/>
                </a:lnTo>
                <a:lnTo>
                  <a:pt x="16160" y="6014"/>
                </a:lnTo>
                <a:lnTo>
                  <a:pt x="16050" y="5634"/>
                </a:lnTo>
                <a:lnTo>
                  <a:pt x="15921" y="5261"/>
                </a:lnTo>
                <a:lnTo>
                  <a:pt x="15774" y="4897"/>
                </a:lnTo>
                <a:lnTo>
                  <a:pt x="15609" y="4541"/>
                </a:lnTo>
                <a:lnTo>
                  <a:pt x="15428" y="4195"/>
                </a:lnTo>
                <a:lnTo>
                  <a:pt x="15231" y="3861"/>
                </a:lnTo>
                <a:lnTo>
                  <a:pt x="15017" y="3535"/>
                </a:lnTo>
                <a:lnTo>
                  <a:pt x="14788" y="3220"/>
                </a:lnTo>
                <a:lnTo>
                  <a:pt x="14544" y="2918"/>
                </a:lnTo>
                <a:lnTo>
                  <a:pt x="14287" y="2627"/>
                </a:lnTo>
                <a:lnTo>
                  <a:pt x="14015" y="2348"/>
                </a:lnTo>
                <a:lnTo>
                  <a:pt x="13729" y="2083"/>
                </a:lnTo>
                <a:lnTo>
                  <a:pt x="13432" y="1831"/>
                </a:lnTo>
                <a:lnTo>
                  <a:pt x="13122" y="1593"/>
                </a:lnTo>
                <a:lnTo>
                  <a:pt x="12800" y="1369"/>
                </a:lnTo>
                <a:lnTo>
                  <a:pt x="12466" y="1161"/>
                </a:lnTo>
                <a:lnTo>
                  <a:pt x="12122" y="967"/>
                </a:lnTo>
                <a:lnTo>
                  <a:pt x="11768" y="791"/>
                </a:lnTo>
                <a:lnTo>
                  <a:pt x="11405" y="630"/>
                </a:lnTo>
                <a:lnTo>
                  <a:pt x="11033" y="486"/>
                </a:lnTo>
                <a:lnTo>
                  <a:pt x="10651" y="361"/>
                </a:lnTo>
                <a:lnTo>
                  <a:pt x="10261" y="253"/>
                </a:lnTo>
                <a:lnTo>
                  <a:pt x="9864" y="162"/>
                </a:lnTo>
                <a:lnTo>
                  <a:pt x="9459" y="92"/>
                </a:lnTo>
                <a:lnTo>
                  <a:pt x="9049" y="41"/>
                </a:lnTo>
                <a:lnTo>
                  <a:pt x="8632" y="10"/>
                </a:lnTo>
                <a:lnTo>
                  <a:pt x="8210" y="0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2" name="Freeform 213"/>
          <p:cNvSpPr>
            <a:spLocks noEditPoints="1"/>
          </p:cNvSpPr>
          <p:nvPr>
            <p:custDataLst>
              <p:tags r:id="rId19"/>
            </p:custDataLst>
          </p:nvPr>
        </p:nvSpPr>
        <p:spPr bwMode="auto">
          <a:xfrm>
            <a:off x="20315688" y="5130054"/>
            <a:ext cx="921802" cy="921802"/>
          </a:xfrm>
          <a:custGeom>
            <a:avLst/>
            <a:gdLst>
              <a:gd name="T0" fmla="*/ 8330 w 16095"/>
              <a:gd name="T1" fmla="*/ 13155 h 16095"/>
              <a:gd name="T2" fmla="*/ 8153 w 16095"/>
              <a:gd name="T3" fmla="*/ 13120 h 16095"/>
              <a:gd name="T4" fmla="*/ 5125 w 16095"/>
              <a:gd name="T5" fmla="*/ 12104 h 16095"/>
              <a:gd name="T6" fmla="*/ 5125 w 16095"/>
              <a:gd name="T7" fmla="*/ 12104 h 16095"/>
              <a:gd name="T8" fmla="*/ 4694 w 16095"/>
              <a:gd name="T9" fmla="*/ 11707 h 16095"/>
              <a:gd name="T10" fmla="*/ 1577 w 16095"/>
              <a:gd name="T11" fmla="*/ 10451 h 16095"/>
              <a:gd name="T12" fmla="*/ 15800 w 16095"/>
              <a:gd name="T13" fmla="*/ 45 h 16095"/>
              <a:gd name="T14" fmla="*/ 15716 w 16095"/>
              <a:gd name="T15" fmla="*/ 15 h 16095"/>
              <a:gd name="T16" fmla="*/ 15627 w 16095"/>
              <a:gd name="T17" fmla="*/ 1 h 16095"/>
              <a:gd name="T18" fmla="*/ 15537 w 16095"/>
              <a:gd name="T19" fmla="*/ 3 h 16095"/>
              <a:gd name="T20" fmla="*/ 15448 w 16095"/>
              <a:gd name="T21" fmla="*/ 21 h 16095"/>
              <a:gd name="T22" fmla="*/ 15362 w 16095"/>
              <a:gd name="T23" fmla="*/ 55 h 16095"/>
              <a:gd name="T24" fmla="*/ 210 w 16095"/>
              <a:gd name="T25" fmla="*/ 10154 h 16095"/>
              <a:gd name="T26" fmla="*/ 145 w 16095"/>
              <a:gd name="T27" fmla="*/ 10209 h 16095"/>
              <a:gd name="T28" fmla="*/ 91 w 16095"/>
              <a:gd name="T29" fmla="*/ 10275 h 16095"/>
              <a:gd name="T30" fmla="*/ 48 w 16095"/>
              <a:gd name="T31" fmla="*/ 10348 h 16095"/>
              <a:gd name="T32" fmla="*/ 18 w 16095"/>
              <a:gd name="T33" fmla="*/ 10428 h 16095"/>
              <a:gd name="T34" fmla="*/ 3 w 16095"/>
              <a:gd name="T35" fmla="*/ 10511 h 16095"/>
              <a:gd name="T36" fmla="*/ 1 w 16095"/>
              <a:gd name="T37" fmla="*/ 10597 h 16095"/>
              <a:gd name="T38" fmla="*/ 15 w 16095"/>
              <a:gd name="T39" fmla="*/ 10682 h 16095"/>
              <a:gd name="T40" fmla="*/ 42 w 16095"/>
              <a:gd name="T41" fmla="*/ 10764 h 16095"/>
              <a:gd name="T42" fmla="*/ 82 w 16095"/>
              <a:gd name="T43" fmla="*/ 10838 h 16095"/>
              <a:gd name="T44" fmla="*/ 134 w 16095"/>
              <a:gd name="T45" fmla="*/ 10904 h 16095"/>
              <a:gd name="T46" fmla="*/ 197 w 16095"/>
              <a:gd name="T47" fmla="*/ 10961 h 16095"/>
              <a:gd name="T48" fmla="*/ 269 w 16095"/>
              <a:gd name="T49" fmla="*/ 11007 h 16095"/>
              <a:gd name="T50" fmla="*/ 6102 w 16095"/>
              <a:gd name="T51" fmla="*/ 15842 h 16095"/>
              <a:gd name="T52" fmla="*/ 6148 w 16095"/>
              <a:gd name="T53" fmla="*/ 15910 h 16095"/>
              <a:gd name="T54" fmla="*/ 6206 w 16095"/>
              <a:gd name="T55" fmla="*/ 15968 h 16095"/>
              <a:gd name="T56" fmla="*/ 6270 w 16095"/>
              <a:gd name="T57" fmla="*/ 16018 h 16095"/>
              <a:gd name="T58" fmla="*/ 6341 w 16095"/>
              <a:gd name="T59" fmla="*/ 16055 h 16095"/>
              <a:gd name="T60" fmla="*/ 6419 w 16095"/>
              <a:gd name="T61" fmla="*/ 16081 h 16095"/>
              <a:gd name="T62" fmla="*/ 6499 w 16095"/>
              <a:gd name="T63" fmla="*/ 16093 h 16095"/>
              <a:gd name="T64" fmla="*/ 6572 w 16095"/>
              <a:gd name="T65" fmla="*/ 16094 h 16095"/>
              <a:gd name="T66" fmla="*/ 6652 w 16095"/>
              <a:gd name="T67" fmla="*/ 16082 h 16095"/>
              <a:gd name="T68" fmla="*/ 6729 w 16095"/>
              <a:gd name="T69" fmla="*/ 16058 h 16095"/>
              <a:gd name="T70" fmla="*/ 6800 w 16095"/>
              <a:gd name="T71" fmla="*/ 16022 h 16095"/>
              <a:gd name="T72" fmla="*/ 6866 w 16095"/>
              <a:gd name="T73" fmla="*/ 15974 h 16095"/>
              <a:gd name="T74" fmla="*/ 6922 w 16095"/>
              <a:gd name="T75" fmla="*/ 15917 h 16095"/>
              <a:gd name="T76" fmla="*/ 6970 w 16095"/>
              <a:gd name="T77" fmla="*/ 15851 h 16095"/>
              <a:gd name="T78" fmla="*/ 12958 w 16095"/>
              <a:gd name="T79" fmla="*/ 16081 h 16095"/>
              <a:gd name="T80" fmla="*/ 13077 w 16095"/>
              <a:gd name="T81" fmla="*/ 16095 h 16095"/>
              <a:gd name="T82" fmla="*/ 13157 w 16095"/>
              <a:gd name="T83" fmla="*/ 16089 h 16095"/>
              <a:gd name="T84" fmla="*/ 13234 w 16095"/>
              <a:gd name="T85" fmla="*/ 16070 h 16095"/>
              <a:gd name="T86" fmla="*/ 13309 w 16095"/>
              <a:gd name="T87" fmla="*/ 16038 h 16095"/>
              <a:gd name="T88" fmla="*/ 13415 w 16095"/>
              <a:gd name="T89" fmla="*/ 15964 h 16095"/>
              <a:gd name="T90" fmla="*/ 13504 w 16095"/>
              <a:gd name="T91" fmla="*/ 15858 h 16095"/>
              <a:gd name="T92" fmla="*/ 13561 w 16095"/>
              <a:gd name="T93" fmla="*/ 15730 h 16095"/>
              <a:gd name="T94" fmla="*/ 16093 w 16095"/>
              <a:gd name="T95" fmla="*/ 548 h 16095"/>
              <a:gd name="T96" fmla="*/ 16093 w 16095"/>
              <a:gd name="T97" fmla="*/ 457 h 16095"/>
              <a:gd name="T98" fmla="*/ 16076 w 16095"/>
              <a:gd name="T99" fmla="*/ 367 h 16095"/>
              <a:gd name="T100" fmla="*/ 16045 w 16095"/>
              <a:gd name="T101" fmla="*/ 284 h 16095"/>
              <a:gd name="T102" fmla="*/ 15997 w 16095"/>
              <a:gd name="T103" fmla="*/ 206 h 16095"/>
              <a:gd name="T104" fmla="*/ 15938 w 16095"/>
              <a:gd name="T105" fmla="*/ 138 h 16095"/>
              <a:gd name="T106" fmla="*/ 15865 w 16095"/>
              <a:gd name="T107" fmla="*/ 80 h 160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095" h="16095">
                <a:moveTo>
                  <a:pt x="12684" y="14892"/>
                </a:moveTo>
                <a:lnTo>
                  <a:pt x="8388" y="13174"/>
                </a:lnTo>
                <a:lnTo>
                  <a:pt x="8368" y="13167"/>
                </a:lnTo>
                <a:lnTo>
                  <a:pt x="8349" y="13161"/>
                </a:lnTo>
                <a:lnTo>
                  <a:pt x="8330" y="13155"/>
                </a:lnTo>
                <a:lnTo>
                  <a:pt x="8310" y="13149"/>
                </a:lnTo>
                <a:lnTo>
                  <a:pt x="8271" y="13140"/>
                </a:lnTo>
                <a:lnTo>
                  <a:pt x="8232" y="13132"/>
                </a:lnTo>
                <a:lnTo>
                  <a:pt x="8192" y="13125"/>
                </a:lnTo>
                <a:lnTo>
                  <a:pt x="8153" y="13120"/>
                </a:lnTo>
                <a:lnTo>
                  <a:pt x="8114" y="13117"/>
                </a:lnTo>
                <a:lnTo>
                  <a:pt x="8074" y="13114"/>
                </a:lnTo>
                <a:lnTo>
                  <a:pt x="14689" y="2860"/>
                </a:lnTo>
                <a:lnTo>
                  <a:pt x="12684" y="14892"/>
                </a:lnTo>
                <a:close/>
                <a:moveTo>
                  <a:pt x="5125" y="12104"/>
                </a:moveTo>
                <a:lnTo>
                  <a:pt x="5123" y="12102"/>
                </a:lnTo>
                <a:lnTo>
                  <a:pt x="5121" y="12099"/>
                </a:lnTo>
                <a:lnTo>
                  <a:pt x="14648" y="1902"/>
                </a:lnTo>
                <a:lnTo>
                  <a:pt x="6527" y="14558"/>
                </a:lnTo>
                <a:lnTo>
                  <a:pt x="5125" y="12104"/>
                </a:lnTo>
                <a:close/>
                <a:moveTo>
                  <a:pt x="1577" y="10451"/>
                </a:moveTo>
                <a:lnTo>
                  <a:pt x="13234" y="2679"/>
                </a:lnTo>
                <a:lnTo>
                  <a:pt x="4759" y="11751"/>
                </a:lnTo>
                <a:lnTo>
                  <a:pt x="4726" y="11729"/>
                </a:lnTo>
                <a:lnTo>
                  <a:pt x="4694" y="11707"/>
                </a:lnTo>
                <a:lnTo>
                  <a:pt x="4678" y="11697"/>
                </a:lnTo>
                <a:lnTo>
                  <a:pt x="4661" y="11687"/>
                </a:lnTo>
                <a:lnTo>
                  <a:pt x="4643" y="11677"/>
                </a:lnTo>
                <a:lnTo>
                  <a:pt x="4625" y="11669"/>
                </a:lnTo>
                <a:lnTo>
                  <a:pt x="1577" y="10451"/>
                </a:lnTo>
                <a:close/>
                <a:moveTo>
                  <a:pt x="15865" y="80"/>
                </a:moveTo>
                <a:lnTo>
                  <a:pt x="15850" y="70"/>
                </a:lnTo>
                <a:lnTo>
                  <a:pt x="15833" y="61"/>
                </a:lnTo>
                <a:lnTo>
                  <a:pt x="15817" y="53"/>
                </a:lnTo>
                <a:lnTo>
                  <a:pt x="15800" y="45"/>
                </a:lnTo>
                <a:lnTo>
                  <a:pt x="15784" y="38"/>
                </a:lnTo>
                <a:lnTo>
                  <a:pt x="15767" y="31"/>
                </a:lnTo>
                <a:lnTo>
                  <a:pt x="15750" y="25"/>
                </a:lnTo>
                <a:lnTo>
                  <a:pt x="15733" y="20"/>
                </a:lnTo>
                <a:lnTo>
                  <a:pt x="15716" y="15"/>
                </a:lnTo>
                <a:lnTo>
                  <a:pt x="15698" y="11"/>
                </a:lnTo>
                <a:lnTo>
                  <a:pt x="15681" y="8"/>
                </a:lnTo>
                <a:lnTo>
                  <a:pt x="15662" y="5"/>
                </a:lnTo>
                <a:lnTo>
                  <a:pt x="15645" y="3"/>
                </a:lnTo>
                <a:lnTo>
                  <a:pt x="15627" y="1"/>
                </a:lnTo>
                <a:lnTo>
                  <a:pt x="15609" y="0"/>
                </a:lnTo>
                <a:lnTo>
                  <a:pt x="15592" y="0"/>
                </a:lnTo>
                <a:lnTo>
                  <a:pt x="15574" y="0"/>
                </a:lnTo>
                <a:lnTo>
                  <a:pt x="15556" y="1"/>
                </a:lnTo>
                <a:lnTo>
                  <a:pt x="15537" y="3"/>
                </a:lnTo>
                <a:lnTo>
                  <a:pt x="15520" y="5"/>
                </a:lnTo>
                <a:lnTo>
                  <a:pt x="15501" y="8"/>
                </a:lnTo>
                <a:lnTo>
                  <a:pt x="15483" y="12"/>
                </a:lnTo>
                <a:lnTo>
                  <a:pt x="15465" y="16"/>
                </a:lnTo>
                <a:lnTo>
                  <a:pt x="15448" y="21"/>
                </a:lnTo>
                <a:lnTo>
                  <a:pt x="15430" y="26"/>
                </a:lnTo>
                <a:lnTo>
                  <a:pt x="15413" y="32"/>
                </a:lnTo>
                <a:lnTo>
                  <a:pt x="15396" y="39"/>
                </a:lnTo>
                <a:lnTo>
                  <a:pt x="15379" y="47"/>
                </a:lnTo>
                <a:lnTo>
                  <a:pt x="15362" y="55"/>
                </a:lnTo>
                <a:lnTo>
                  <a:pt x="15346" y="64"/>
                </a:lnTo>
                <a:lnTo>
                  <a:pt x="15329" y="74"/>
                </a:lnTo>
                <a:lnTo>
                  <a:pt x="15313" y="84"/>
                </a:lnTo>
                <a:lnTo>
                  <a:pt x="224" y="10144"/>
                </a:lnTo>
                <a:lnTo>
                  <a:pt x="210" y="10154"/>
                </a:lnTo>
                <a:lnTo>
                  <a:pt x="196" y="10164"/>
                </a:lnTo>
                <a:lnTo>
                  <a:pt x="182" y="10175"/>
                </a:lnTo>
                <a:lnTo>
                  <a:pt x="169" y="10186"/>
                </a:lnTo>
                <a:lnTo>
                  <a:pt x="157" y="10197"/>
                </a:lnTo>
                <a:lnTo>
                  <a:pt x="145" y="10209"/>
                </a:lnTo>
                <a:lnTo>
                  <a:pt x="133" y="10222"/>
                </a:lnTo>
                <a:lnTo>
                  <a:pt x="122" y="10234"/>
                </a:lnTo>
                <a:lnTo>
                  <a:pt x="111" y="10247"/>
                </a:lnTo>
                <a:lnTo>
                  <a:pt x="100" y="10262"/>
                </a:lnTo>
                <a:lnTo>
                  <a:pt x="91" y="10275"/>
                </a:lnTo>
                <a:lnTo>
                  <a:pt x="80" y="10289"/>
                </a:lnTo>
                <a:lnTo>
                  <a:pt x="71" y="10304"/>
                </a:lnTo>
                <a:lnTo>
                  <a:pt x="63" y="10318"/>
                </a:lnTo>
                <a:lnTo>
                  <a:pt x="55" y="10333"/>
                </a:lnTo>
                <a:lnTo>
                  <a:pt x="48" y="10348"/>
                </a:lnTo>
                <a:lnTo>
                  <a:pt x="41" y="10363"/>
                </a:lnTo>
                <a:lnTo>
                  <a:pt x="34" y="10379"/>
                </a:lnTo>
                <a:lnTo>
                  <a:pt x="29" y="10395"/>
                </a:lnTo>
                <a:lnTo>
                  <a:pt x="23" y="10411"/>
                </a:lnTo>
                <a:lnTo>
                  <a:pt x="18" y="10428"/>
                </a:lnTo>
                <a:lnTo>
                  <a:pt x="14" y="10444"/>
                </a:lnTo>
                <a:lnTo>
                  <a:pt x="10" y="10460"/>
                </a:lnTo>
                <a:lnTo>
                  <a:pt x="7" y="10477"/>
                </a:lnTo>
                <a:lnTo>
                  <a:pt x="5" y="10494"/>
                </a:lnTo>
                <a:lnTo>
                  <a:pt x="3" y="10511"/>
                </a:lnTo>
                <a:lnTo>
                  <a:pt x="1" y="10528"/>
                </a:lnTo>
                <a:lnTo>
                  <a:pt x="0" y="10545"/>
                </a:lnTo>
                <a:lnTo>
                  <a:pt x="0" y="10562"/>
                </a:lnTo>
                <a:lnTo>
                  <a:pt x="0" y="10579"/>
                </a:lnTo>
                <a:lnTo>
                  <a:pt x="1" y="10597"/>
                </a:lnTo>
                <a:lnTo>
                  <a:pt x="3" y="10614"/>
                </a:lnTo>
                <a:lnTo>
                  <a:pt x="5" y="10632"/>
                </a:lnTo>
                <a:lnTo>
                  <a:pt x="8" y="10649"/>
                </a:lnTo>
                <a:lnTo>
                  <a:pt x="11" y="10666"/>
                </a:lnTo>
                <a:lnTo>
                  <a:pt x="15" y="10682"/>
                </a:lnTo>
                <a:lnTo>
                  <a:pt x="19" y="10699"/>
                </a:lnTo>
                <a:lnTo>
                  <a:pt x="24" y="10715"/>
                </a:lnTo>
                <a:lnTo>
                  <a:pt x="29" y="10731"/>
                </a:lnTo>
                <a:lnTo>
                  <a:pt x="35" y="10747"/>
                </a:lnTo>
                <a:lnTo>
                  <a:pt x="42" y="10764"/>
                </a:lnTo>
                <a:lnTo>
                  <a:pt x="49" y="10779"/>
                </a:lnTo>
                <a:lnTo>
                  <a:pt x="56" y="10794"/>
                </a:lnTo>
                <a:lnTo>
                  <a:pt x="64" y="10809"/>
                </a:lnTo>
                <a:lnTo>
                  <a:pt x="73" y="10824"/>
                </a:lnTo>
                <a:lnTo>
                  <a:pt x="82" y="10838"/>
                </a:lnTo>
                <a:lnTo>
                  <a:pt x="92" y="10852"/>
                </a:lnTo>
                <a:lnTo>
                  <a:pt x="102" y="10865"/>
                </a:lnTo>
                <a:lnTo>
                  <a:pt x="112" y="10878"/>
                </a:lnTo>
                <a:lnTo>
                  <a:pt x="123" y="10891"/>
                </a:lnTo>
                <a:lnTo>
                  <a:pt x="134" y="10904"/>
                </a:lnTo>
                <a:lnTo>
                  <a:pt x="146" y="10916"/>
                </a:lnTo>
                <a:lnTo>
                  <a:pt x="158" y="10929"/>
                </a:lnTo>
                <a:lnTo>
                  <a:pt x="171" y="10940"/>
                </a:lnTo>
                <a:lnTo>
                  <a:pt x="183" y="10951"/>
                </a:lnTo>
                <a:lnTo>
                  <a:pt x="197" y="10961"/>
                </a:lnTo>
                <a:lnTo>
                  <a:pt x="210" y="10972"/>
                </a:lnTo>
                <a:lnTo>
                  <a:pt x="224" y="10981"/>
                </a:lnTo>
                <a:lnTo>
                  <a:pt x="239" y="10990"/>
                </a:lnTo>
                <a:lnTo>
                  <a:pt x="253" y="10999"/>
                </a:lnTo>
                <a:lnTo>
                  <a:pt x="269" y="11007"/>
                </a:lnTo>
                <a:lnTo>
                  <a:pt x="285" y="11015"/>
                </a:lnTo>
                <a:lnTo>
                  <a:pt x="300" y="11022"/>
                </a:lnTo>
                <a:lnTo>
                  <a:pt x="316" y="11029"/>
                </a:lnTo>
                <a:lnTo>
                  <a:pt x="4251" y="12603"/>
                </a:lnTo>
                <a:lnTo>
                  <a:pt x="6102" y="15842"/>
                </a:lnTo>
                <a:lnTo>
                  <a:pt x="6110" y="15856"/>
                </a:lnTo>
                <a:lnTo>
                  <a:pt x="6119" y="15870"/>
                </a:lnTo>
                <a:lnTo>
                  <a:pt x="6128" y="15884"/>
                </a:lnTo>
                <a:lnTo>
                  <a:pt x="6138" y="15897"/>
                </a:lnTo>
                <a:lnTo>
                  <a:pt x="6148" y="15910"/>
                </a:lnTo>
                <a:lnTo>
                  <a:pt x="6159" y="15922"/>
                </a:lnTo>
                <a:lnTo>
                  <a:pt x="6170" y="15934"/>
                </a:lnTo>
                <a:lnTo>
                  <a:pt x="6181" y="15946"/>
                </a:lnTo>
                <a:lnTo>
                  <a:pt x="6194" y="15957"/>
                </a:lnTo>
                <a:lnTo>
                  <a:pt x="6206" y="15968"/>
                </a:lnTo>
                <a:lnTo>
                  <a:pt x="6218" y="15979"/>
                </a:lnTo>
                <a:lnTo>
                  <a:pt x="6230" y="15989"/>
                </a:lnTo>
                <a:lnTo>
                  <a:pt x="6243" y="15999"/>
                </a:lnTo>
                <a:lnTo>
                  <a:pt x="6257" y="16008"/>
                </a:lnTo>
                <a:lnTo>
                  <a:pt x="6270" y="16018"/>
                </a:lnTo>
                <a:lnTo>
                  <a:pt x="6284" y="16026"/>
                </a:lnTo>
                <a:lnTo>
                  <a:pt x="6298" y="16034"/>
                </a:lnTo>
                <a:lnTo>
                  <a:pt x="6312" y="16041"/>
                </a:lnTo>
                <a:lnTo>
                  <a:pt x="6326" y="16048"/>
                </a:lnTo>
                <a:lnTo>
                  <a:pt x="6341" y="16055"/>
                </a:lnTo>
                <a:lnTo>
                  <a:pt x="6357" y="16061"/>
                </a:lnTo>
                <a:lnTo>
                  <a:pt x="6372" y="16067"/>
                </a:lnTo>
                <a:lnTo>
                  <a:pt x="6388" y="16072"/>
                </a:lnTo>
                <a:lnTo>
                  <a:pt x="6403" y="16076"/>
                </a:lnTo>
                <a:lnTo>
                  <a:pt x="6419" y="16081"/>
                </a:lnTo>
                <a:lnTo>
                  <a:pt x="6435" y="16084"/>
                </a:lnTo>
                <a:lnTo>
                  <a:pt x="6451" y="16087"/>
                </a:lnTo>
                <a:lnTo>
                  <a:pt x="6467" y="16090"/>
                </a:lnTo>
                <a:lnTo>
                  <a:pt x="6483" y="16092"/>
                </a:lnTo>
                <a:lnTo>
                  <a:pt x="6499" y="16093"/>
                </a:lnTo>
                <a:lnTo>
                  <a:pt x="6516" y="16094"/>
                </a:lnTo>
                <a:lnTo>
                  <a:pt x="6533" y="16095"/>
                </a:lnTo>
                <a:lnTo>
                  <a:pt x="6539" y="16095"/>
                </a:lnTo>
                <a:lnTo>
                  <a:pt x="6555" y="16095"/>
                </a:lnTo>
                <a:lnTo>
                  <a:pt x="6572" y="16094"/>
                </a:lnTo>
                <a:lnTo>
                  <a:pt x="6588" y="16093"/>
                </a:lnTo>
                <a:lnTo>
                  <a:pt x="6604" y="16091"/>
                </a:lnTo>
                <a:lnTo>
                  <a:pt x="6620" y="16088"/>
                </a:lnTo>
                <a:lnTo>
                  <a:pt x="6636" y="16085"/>
                </a:lnTo>
                <a:lnTo>
                  <a:pt x="6652" y="16082"/>
                </a:lnTo>
                <a:lnTo>
                  <a:pt x="6667" y="16078"/>
                </a:lnTo>
                <a:lnTo>
                  <a:pt x="6683" y="16074"/>
                </a:lnTo>
                <a:lnTo>
                  <a:pt x="6699" y="16069"/>
                </a:lnTo>
                <a:lnTo>
                  <a:pt x="6714" y="16063"/>
                </a:lnTo>
                <a:lnTo>
                  <a:pt x="6729" y="16058"/>
                </a:lnTo>
                <a:lnTo>
                  <a:pt x="6743" y="16051"/>
                </a:lnTo>
                <a:lnTo>
                  <a:pt x="6758" y="16045"/>
                </a:lnTo>
                <a:lnTo>
                  <a:pt x="6772" y="16037"/>
                </a:lnTo>
                <a:lnTo>
                  <a:pt x="6786" y="16030"/>
                </a:lnTo>
                <a:lnTo>
                  <a:pt x="6800" y="16022"/>
                </a:lnTo>
                <a:lnTo>
                  <a:pt x="6813" y="16013"/>
                </a:lnTo>
                <a:lnTo>
                  <a:pt x="6827" y="16003"/>
                </a:lnTo>
                <a:lnTo>
                  <a:pt x="6840" y="15994"/>
                </a:lnTo>
                <a:lnTo>
                  <a:pt x="6852" y="15984"/>
                </a:lnTo>
                <a:lnTo>
                  <a:pt x="6866" y="15974"/>
                </a:lnTo>
                <a:lnTo>
                  <a:pt x="6878" y="15963"/>
                </a:lnTo>
                <a:lnTo>
                  <a:pt x="6889" y="15952"/>
                </a:lnTo>
                <a:lnTo>
                  <a:pt x="6901" y="15941"/>
                </a:lnTo>
                <a:lnTo>
                  <a:pt x="6912" y="15929"/>
                </a:lnTo>
                <a:lnTo>
                  <a:pt x="6922" y="15917"/>
                </a:lnTo>
                <a:lnTo>
                  <a:pt x="6933" y="15904"/>
                </a:lnTo>
                <a:lnTo>
                  <a:pt x="6943" y="15891"/>
                </a:lnTo>
                <a:lnTo>
                  <a:pt x="6952" y="15878"/>
                </a:lnTo>
                <a:lnTo>
                  <a:pt x="6961" y="15864"/>
                </a:lnTo>
                <a:lnTo>
                  <a:pt x="6970" y="15851"/>
                </a:lnTo>
                <a:lnTo>
                  <a:pt x="8014" y="14108"/>
                </a:lnTo>
                <a:lnTo>
                  <a:pt x="12890" y="16059"/>
                </a:lnTo>
                <a:lnTo>
                  <a:pt x="12913" y="16067"/>
                </a:lnTo>
                <a:lnTo>
                  <a:pt x="12936" y="16074"/>
                </a:lnTo>
                <a:lnTo>
                  <a:pt x="12958" y="16081"/>
                </a:lnTo>
                <a:lnTo>
                  <a:pt x="12983" y="16086"/>
                </a:lnTo>
                <a:lnTo>
                  <a:pt x="13006" y="16090"/>
                </a:lnTo>
                <a:lnTo>
                  <a:pt x="13030" y="16093"/>
                </a:lnTo>
                <a:lnTo>
                  <a:pt x="13053" y="16094"/>
                </a:lnTo>
                <a:lnTo>
                  <a:pt x="13077" y="16095"/>
                </a:lnTo>
                <a:lnTo>
                  <a:pt x="13093" y="16095"/>
                </a:lnTo>
                <a:lnTo>
                  <a:pt x="13109" y="16094"/>
                </a:lnTo>
                <a:lnTo>
                  <a:pt x="13124" y="16093"/>
                </a:lnTo>
                <a:lnTo>
                  <a:pt x="13141" y="16091"/>
                </a:lnTo>
                <a:lnTo>
                  <a:pt x="13157" y="16089"/>
                </a:lnTo>
                <a:lnTo>
                  <a:pt x="13173" y="16086"/>
                </a:lnTo>
                <a:lnTo>
                  <a:pt x="13188" y="16083"/>
                </a:lnTo>
                <a:lnTo>
                  <a:pt x="13204" y="16079"/>
                </a:lnTo>
                <a:lnTo>
                  <a:pt x="13219" y="16075"/>
                </a:lnTo>
                <a:lnTo>
                  <a:pt x="13234" y="16070"/>
                </a:lnTo>
                <a:lnTo>
                  <a:pt x="13250" y="16064"/>
                </a:lnTo>
                <a:lnTo>
                  <a:pt x="13265" y="16059"/>
                </a:lnTo>
                <a:lnTo>
                  <a:pt x="13279" y="16052"/>
                </a:lnTo>
                <a:lnTo>
                  <a:pt x="13294" y="16046"/>
                </a:lnTo>
                <a:lnTo>
                  <a:pt x="13309" y="16038"/>
                </a:lnTo>
                <a:lnTo>
                  <a:pt x="13324" y="16031"/>
                </a:lnTo>
                <a:lnTo>
                  <a:pt x="13348" y="16016"/>
                </a:lnTo>
                <a:lnTo>
                  <a:pt x="13371" y="15999"/>
                </a:lnTo>
                <a:lnTo>
                  <a:pt x="13394" y="15982"/>
                </a:lnTo>
                <a:lnTo>
                  <a:pt x="13415" y="15964"/>
                </a:lnTo>
                <a:lnTo>
                  <a:pt x="13435" y="15945"/>
                </a:lnTo>
                <a:lnTo>
                  <a:pt x="13454" y="15924"/>
                </a:lnTo>
                <a:lnTo>
                  <a:pt x="13473" y="15903"/>
                </a:lnTo>
                <a:lnTo>
                  <a:pt x="13489" y="15881"/>
                </a:lnTo>
                <a:lnTo>
                  <a:pt x="13504" y="15858"/>
                </a:lnTo>
                <a:lnTo>
                  <a:pt x="13518" y="15833"/>
                </a:lnTo>
                <a:lnTo>
                  <a:pt x="13531" y="15808"/>
                </a:lnTo>
                <a:lnTo>
                  <a:pt x="13542" y="15783"/>
                </a:lnTo>
                <a:lnTo>
                  <a:pt x="13552" y="15757"/>
                </a:lnTo>
                <a:lnTo>
                  <a:pt x="13561" y="15730"/>
                </a:lnTo>
                <a:lnTo>
                  <a:pt x="13568" y="15703"/>
                </a:lnTo>
                <a:lnTo>
                  <a:pt x="13573" y="15675"/>
                </a:lnTo>
                <a:lnTo>
                  <a:pt x="16088" y="585"/>
                </a:lnTo>
                <a:lnTo>
                  <a:pt x="16091" y="567"/>
                </a:lnTo>
                <a:lnTo>
                  <a:pt x="16093" y="548"/>
                </a:lnTo>
                <a:lnTo>
                  <a:pt x="16094" y="530"/>
                </a:lnTo>
                <a:lnTo>
                  <a:pt x="16095" y="512"/>
                </a:lnTo>
                <a:lnTo>
                  <a:pt x="16095" y="493"/>
                </a:lnTo>
                <a:lnTo>
                  <a:pt x="16094" y="475"/>
                </a:lnTo>
                <a:lnTo>
                  <a:pt x="16093" y="457"/>
                </a:lnTo>
                <a:lnTo>
                  <a:pt x="16091" y="439"/>
                </a:lnTo>
                <a:lnTo>
                  <a:pt x="16088" y="420"/>
                </a:lnTo>
                <a:lnTo>
                  <a:pt x="16085" y="402"/>
                </a:lnTo>
                <a:lnTo>
                  <a:pt x="16081" y="385"/>
                </a:lnTo>
                <a:lnTo>
                  <a:pt x="16076" y="367"/>
                </a:lnTo>
                <a:lnTo>
                  <a:pt x="16071" y="350"/>
                </a:lnTo>
                <a:lnTo>
                  <a:pt x="16066" y="333"/>
                </a:lnTo>
                <a:lnTo>
                  <a:pt x="16059" y="317"/>
                </a:lnTo>
                <a:lnTo>
                  <a:pt x="16052" y="300"/>
                </a:lnTo>
                <a:lnTo>
                  <a:pt x="16045" y="284"/>
                </a:lnTo>
                <a:lnTo>
                  <a:pt x="16037" y="268"/>
                </a:lnTo>
                <a:lnTo>
                  <a:pt x="16028" y="251"/>
                </a:lnTo>
                <a:lnTo>
                  <a:pt x="16019" y="236"/>
                </a:lnTo>
                <a:lnTo>
                  <a:pt x="16008" y="221"/>
                </a:lnTo>
                <a:lnTo>
                  <a:pt x="15997" y="206"/>
                </a:lnTo>
                <a:lnTo>
                  <a:pt x="15987" y="192"/>
                </a:lnTo>
                <a:lnTo>
                  <a:pt x="15975" y="178"/>
                </a:lnTo>
                <a:lnTo>
                  <a:pt x="15963" y="164"/>
                </a:lnTo>
                <a:lnTo>
                  <a:pt x="15951" y="151"/>
                </a:lnTo>
                <a:lnTo>
                  <a:pt x="15938" y="138"/>
                </a:lnTo>
                <a:lnTo>
                  <a:pt x="15924" y="126"/>
                </a:lnTo>
                <a:lnTo>
                  <a:pt x="15910" y="114"/>
                </a:lnTo>
                <a:lnTo>
                  <a:pt x="15896" y="102"/>
                </a:lnTo>
                <a:lnTo>
                  <a:pt x="15881" y="92"/>
                </a:lnTo>
                <a:lnTo>
                  <a:pt x="15865" y="80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6" name="Group 35"/>
          <p:cNvGrpSpPr/>
          <p:nvPr>
            <p:custDataLst>
              <p:tags r:id="rId20"/>
            </p:custDataLst>
          </p:nvPr>
        </p:nvGrpSpPr>
        <p:grpSpPr>
          <a:xfrm>
            <a:off x="19371167" y="8653290"/>
            <a:ext cx="633608" cy="919685"/>
            <a:chOff x="8591550" y="2065338"/>
            <a:chExt cx="474663" cy="688975"/>
          </a:xfrm>
          <a:solidFill>
            <a:sysClr val="window" lastClr="FFFFFF"/>
          </a:solidFill>
        </p:grpSpPr>
        <p:sp>
          <p:nvSpPr>
            <p:cNvPr id="77" name="Freeform 100"/>
            <p:cNvSpPr>
              <a:spLocks noEditPoints="1"/>
            </p:cNvSpPr>
            <p:nvPr>
              <p:custDataLst>
                <p:tags r:id="rId21"/>
              </p:custDataLst>
            </p:nvPr>
          </p:nvSpPr>
          <p:spPr bwMode="auto">
            <a:xfrm>
              <a:off x="8591550" y="2065338"/>
              <a:ext cx="474663" cy="688975"/>
            </a:xfrm>
            <a:custGeom>
              <a:avLst/>
              <a:gdLst>
                <a:gd name="T0" fmla="*/ 2887 w 11063"/>
                <a:gd name="T1" fmla="*/ 9929 h 16058"/>
                <a:gd name="T2" fmla="*/ 2451 w 11063"/>
                <a:gd name="T3" fmla="*/ 9123 h 16058"/>
                <a:gd name="T4" fmla="*/ 1855 w 11063"/>
                <a:gd name="T5" fmla="*/ 8041 h 16058"/>
                <a:gd name="T6" fmla="*/ 1427 w 11063"/>
                <a:gd name="T7" fmla="*/ 7165 h 16058"/>
                <a:gd name="T8" fmla="*/ 1122 w 11063"/>
                <a:gd name="T9" fmla="*/ 6318 h 16058"/>
                <a:gd name="T10" fmla="*/ 1006 w 11063"/>
                <a:gd name="T11" fmla="*/ 5520 h 16058"/>
                <a:gd name="T12" fmla="*/ 1362 w 11063"/>
                <a:gd name="T13" fmla="*/ 3764 h 16058"/>
                <a:gd name="T14" fmla="*/ 2332 w 11063"/>
                <a:gd name="T15" fmla="*/ 2327 h 16058"/>
                <a:gd name="T16" fmla="*/ 3771 w 11063"/>
                <a:gd name="T17" fmla="*/ 1359 h 16058"/>
                <a:gd name="T18" fmla="*/ 5532 w 11063"/>
                <a:gd name="T19" fmla="*/ 1004 h 16058"/>
                <a:gd name="T20" fmla="*/ 7292 w 11063"/>
                <a:gd name="T21" fmla="*/ 1359 h 16058"/>
                <a:gd name="T22" fmla="*/ 8731 w 11063"/>
                <a:gd name="T23" fmla="*/ 2327 h 16058"/>
                <a:gd name="T24" fmla="*/ 9701 w 11063"/>
                <a:gd name="T25" fmla="*/ 3764 h 16058"/>
                <a:gd name="T26" fmla="*/ 10057 w 11063"/>
                <a:gd name="T27" fmla="*/ 5520 h 16058"/>
                <a:gd name="T28" fmla="*/ 9941 w 11063"/>
                <a:gd name="T29" fmla="*/ 6314 h 16058"/>
                <a:gd name="T30" fmla="*/ 9636 w 11063"/>
                <a:gd name="T31" fmla="*/ 7163 h 16058"/>
                <a:gd name="T32" fmla="*/ 9207 w 11063"/>
                <a:gd name="T33" fmla="*/ 8042 h 16058"/>
                <a:gd name="T34" fmla="*/ 8612 w 11063"/>
                <a:gd name="T35" fmla="*/ 9129 h 16058"/>
                <a:gd name="T36" fmla="*/ 8179 w 11063"/>
                <a:gd name="T37" fmla="*/ 9932 h 16058"/>
                <a:gd name="T38" fmla="*/ 5484 w 11063"/>
                <a:gd name="T39" fmla="*/ 15054 h 16058"/>
                <a:gd name="T40" fmla="*/ 5160 w 11063"/>
                <a:gd name="T41" fmla="*/ 15030 h 16058"/>
                <a:gd name="T42" fmla="*/ 4907 w 11063"/>
                <a:gd name="T43" fmla="*/ 14937 h 16058"/>
                <a:gd name="T44" fmla="*/ 4698 w 11063"/>
                <a:gd name="T45" fmla="*/ 14732 h 16058"/>
                <a:gd name="T46" fmla="*/ 6658 w 11063"/>
                <a:gd name="T47" fmla="*/ 14161 h 16058"/>
                <a:gd name="T48" fmla="*/ 6436 w 11063"/>
                <a:gd name="T49" fmla="*/ 14651 h 16058"/>
                <a:gd name="T50" fmla="*/ 6202 w 11063"/>
                <a:gd name="T51" fmla="*/ 14919 h 16058"/>
                <a:gd name="T52" fmla="*/ 5915 w 11063"/>
                <a:gd name="T53" fmla="*/ 15031 h 16058"/>
                <a:gd name="T54" fmla="*/ 5532 w 11063"/>
                <a:gd name="T55" fmla="*/ 15054 h 16058"/>
                <a:gd name="T56" fmla="*/ 3763 w 11063"/>
                <a:gd name="T57" fmla="*/ 12094 h 16058"/>
                <a:gd name="T58" fmla="*/ 3603 w 11063"/>
                <a:gd name="T59" fmla="*/ 11605 h 16058"/>
                <a:gd name="T60" fmla="*/ 7351 w 11063"/>
                <a:gd name="T61" fmla="*/ 11943 h 16058"/>
                <a:gd name="T62" fmla="*/ 4290 w 11063"/>
                <a:gd name="T63" fmla="*/ 13799 h 16058"/>
                <a:gd name="T64" fmla="*/ 4145 w 11063"/>
                <a:gd name="T65" fmla="*/ 13340 h 16058"/>
                <a:gd name="T66" fmla="*/ 7149 w 11063"/>
                <a:gd name="T67" fmla="*/ 12594 h 16058"/>
                <a:gd name="T68" fmla="*/ 7016 w 11063"/>
                <a:gd name="T69" fmla="*/ 13038 h 16058"/>
                <a:gd name="T70" fmla="*/ 6835 w 11063"/>
                <a:gd name="T71" fmla="*/ 13637 h 16058"/>
                <a:gd name="T72" fmla="*/ 3630 w 11063"/>
                <a:gd name="T73" fmla="*/ 335 h 16058"/>
                <a:gd name="T74" fmla="*/ 1812 w 11063"/>
                <a:gd name="T75" fmla="*/ 1434 h 16058"/>
                <a:gd name="T76" fmla="*/ 545 w 11063"/>
                <a:gd name="T77" fmla="*/ 3127 h 16058"/>
                <a:gd name="T78" fmla="*/ 7 w 11063"/>
                <a:gd name="T79" fmla="*/ 5236 h 16058"/>
                <a:gd name="T80" fmla="*/ 234 w 11063"/>
                <a:gd name="T81" fmla="*/ 6861 h 16058"/>
                <a:gd name="T82" fmla="*/ 910 w 11063"/>
                <a:gd name="T83" fmla="*/ 8405 h 16058"/>
                <a:gd name="T84" fmla="*/ 1748 w 11063"/>
                <a:gd name="T85" fmla="*/ 9927 h 16058"/>
                <a:gd name="T86" fmla="*/ 2463 w 11063"/>
                <a:gd name="T87" fmla="*/ 11392 h 16058"/>
                <a:gd name="T88" fmla="*/ 3065 w 11063"/>
                <a:gd name="T89" fmla="*/ 13245 h 16058"/>
                <a:gd name="T90" fmla="*/ 3552 w 11063"/>
                <a:gd name="T91" fmla="*/ 14718 h 16058"/>
                <a:gd name="T92" fmla="*/ 4207 w 11063"/>
                <a:gd name="T93" fmla="*/ 15672 h 16058"/>
                <a:gd name="T94" fmla="*/ 5340 w 11063"/>
                <a:gd name="T95" fmla="*/ 16053 h 16058"/>
                <a:gd name="T96" fmla="*/ 6643 w 11063"/>
                <a:gd name="T97" fmla="*/ 15823 h 16058"/>
                <a:gd name="T98" fmla="*/ 7387 w 11063"/>
                <a:gd name="T99" fmla="*/ 15011 h 16058"/>
                <a:gd name="T100" fmla="*/ 7880 w 11063"/>
                <a:gd name="T101" fmla="*/ 13666 h 16058"/>
                <a:gd name="T102" fmla="*/ 8442 w 11063"/>
                <a:gd name="T103" fmla="*/ 11841 h 16058"/>
                <a:gd name="T104" fmla="*/ 9115 w 11063"/>
                <a:gd name="T105" fmla="*/ 10307 h 16058"/>
                <a:gd name="T106" fmla="*/ 9949 w 11063"/>
                <a:gd name="T107" fmla="*/ 8788 h 16058"/>
                <a:gd name="T108" fmla="*/ 10691 w 11063"/>
                <a:gd name="T109" fmla="*/ 7241 h 16058"/>
                <a:gd name="T110" fmla="*/ 11058 w 11063"/>
                <a:gd name="T111" fmla="*/ 5709 h 16058"/>
                <a:gd name="T112" fmla="*/ 10727 w 11063"/>
                <a:gd name="T113" fmla="*/ 3622 h 16058"/>
                <a:gd name="T114" fmla="*/ 9626 w 11063"/>
                <a:gd name="T115" fmla="*/ 1809 h 16058"/>
                <a:gd name="T116" fmla="*/ 7929 w 11063"/>
                <a:gd name="T117" fmla="*/ 544 h 16058"/>
                <a:gd name="T118" fmla="*/ 5816 w 11063"/>
                <a:gd name="T119" fmla="*/ 7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063" h="16058">
                  <a:moveTo>
                    <a:pt x="7881" y="10538"/>
                  </a:moveTo>
                  <a:lnTo>
                    <a:pt x="3187" y="10538"/>
                  </a:lnTo>
                  <a:lnTo>
                    <a:pt x="3140" y="10437"/>
                  </a:lnTo>
                  <a:lnTo>
                    <a:pt x="3092" y="10335"/>
                  </a:lnTo>
                  <a:lnTo>
                    <a:pt x="3041" y="10234"/>
                  </a:lnTo>
                  <a:lnTo>
                    <a:pt x="2991" y="10132"/>
                  </a:lnTo>
                  <a:lnTo>
                    <a:pt x="2940" y="10030"/>
                  </a:lnTo>
                  <a:lnTo>
                    <a:pt x="2887" y="9929"/>
                  </a:lnTo>
                  <a:lnTo>
                    <a:pt x="2835" y="9827"/>
                  </a:lnTo>
                  <a:lnTo>
                    <a:pt x="2781" y="9727"/>
                  </a:lnTo>
                  <a:lnTo>
                    <a:pt x="2728" y="9626"/>
                  </a:lnTo>
                  <a:lnTo>
                    <a:pt x="2672" y="9524"/>
                  </a:lnTo>
                  <a:lnTo>
                    <a:pt x="2618" y="9424"/>
                  </a:lnTo>
                  <a:lnTo>
                    <a:pt x="2563" y="9324"/>
                  </a:lnTo>
                  <a:lnTo>
                    <a:pt x="2507" y="9223"/>
                  </a:lnTo>
                  <a:lnTo>
                    <a:pt x="2451" y="9123"/>
                  </a:lnTo>
                  <a:lnTo>
                    <a:pt x="2396" y="9024"/>
                  </a:lnTo>
                  <a:lnTo>
                    <a:pt x="2340" y="8924"/>
                  </a:lnTo>
                  <a:lnTo>
                    <a:pt x="2217" y="8703"/>
                  </a:lnTo>
                  <a:lnTo>
                    <a:pt x="2094" y="8483"/>
                  </a:lnTo>
                  <a:lnTo>
                    <a:pt x="2034" y="8372"/>
                  </a:lnTo>
                  <a:lnTo>
                    <a:pt x="1973" y="8262"/>
                  </a:lnTo>
                  <a:lnTo>
                    <a:pt x="1914" y="8151"/>
                  </a:lnTo>
                  <a:lnTo>
                    <a:pt x="1855" y="8041"/>
                  </a:lnTo>
                  <a:lnTo>
                    <a:pt x="1796" y="7931"/>
                  </a:lnTo>
                  <a:lnTo>
                    <a:pt x="1740" y="7820"/>
                  </a:lnTo>
                  <a:lnTo>
                    <a:pt x="1684" y="7711"/>
                  </a:lnTo>
                  <a:lnTo>
                    <a:pt x="1629" y="7600"/>
                  </a:lnTo>
                  <a:lnTo>
                    <a:pt x="1576" y="7491"/>
                  </a:lnTo>
                  <a:lnTo>
                    <a:pt x="1525" y="7383"/>
                  </a:lnTo>
                  <a:lnTo>
                    <a:pt x="1475" y="7273"/>
                  </a:lnTo>
                  <a:lnTo>
                    <a:pt x="1427" y="7165"/>
                  </a:lnTo>
                  <a:lnTo>
                    <a:pt x="1381" y="7057"/>
                  </a:lnTo>
                  <a:lnTo>
                    <a:pt x="1337" y="6950"/>
                  </a:lnTo>
                  <a:lnTo>
                    <a:pt x="1294" y="6843"/>
                  </a:lnTo>
                  <a:lnTo>
                    <a:pt x="1255" y="6736"/>
                  </a:lnTo>
                  <a:lnTo>
                    <a:pt x="1218" y="6631"/>
                  </a:lnTo>
                  <a:lnTo>
                    <a:pt x="1183" y="6526"/>
                  </a:lnTo>
                  <a:lnTo>
                    <a:pt x="1151" y="6421"/>
                  </a:lnTo>
                  <a:lnTo>
                    <a:pt x="1122" y="6318"/>
                  </a:lnTo>
                  <a:lnTo>
                    <a:pt x="1095" y="6214"/>
                  </a:lnTo>
                  <a:lnTo>
                    <a:pt x="1072" y="6112"/>
                  </a:lnTo>
                  <a:lnTo>
                    <a:pt x="1053" y="6012"/>
                  </a:lnTo>
                  <a:lnTo>
                    <a:pt x="1036" y="5911"/>
                  </a:lnTo>
                  <a:lnTo>
                    <a:pt x="1023" y="5812"/>
                  </a:lnTo>
                  <a:lnTo>
                    <a:pt x="1014" y="5714"/>
                  </a:lnTo>
                  <a:lnTo>
                    <a:pt x="1008" y="5616"/>
                  </a:lnTo>
                  <a:lnTo>
                    <a:pt x="1006" y="5520"/>
                  </a:lnTo>
                  <a:lnTo>
                    <a:pt x="1012" y="5288"/>
                  </a:lnTo>
                  <a:lnTo>
                    <a:pt x="1029" y="5059"/>
                  </a:lnTo>
                  <a:lnTo>
                    <a:pt x="1058" y="4833"/>
                  </a:lnTo>
                  <a:lnTo>
                    <a:pt x="1098" y="4611"/>
                  </a:lnTo>
                  <a:lnTo>
                    <a:pt x="1149" y="4393"/>
                  </a:lnTo>
                  <a:lnTo>
                    <a:pt x="1210" y="4178"/>
                  </a:lnTo>
                  <a:lnTo>
                    <a:pt x="1280" y="3968"/>
                  </a:lnTo>
                  <a:lnTo>
                    <a:pt x="1362" y="3764"/>
                  </a:lnTo>
                  <a:lnTo>
                    <a:pt x="1452" y="3564"/>
                  </a:lnTo>
                  <a:lnTo>
                    <a:pt x="1553" y="3369"/>
                  </a:lnTo>
                  <a:lnTo>
                    <a:pt x="1661" y="3179"/>
                  </a:lnTo>
                  <a:lnTo>
                    <a:pt x="1779" y="2997"/>
                  </a:lnTo>
                  <a:lnTo>
                    <a:pt x="1906" y="2819"/>
                  </a:lnTo>
                  <a:lnTo>
                    <a:pt x="2041" y="2649"/>
                  </a:lnTo>
                  <a:lnTo>
                    <a:pt x="2182" y="2485"/>
                  </a:lnTo>
                  <a:lnTo>
                    <a:pt x="2332" y="2327"/>
                  </a:lnTo>
                  <a:lnTo>
                    <a:pt x="2490" y="2178"/>
                  </a:lnTo>
                  <a:lnTo>
                    <a:pt x="2654" y="2036"/>
                  </a:lnTo>
                  <a:lnTo>
                    <a:pt x="2825" y="1902"/>
                  </a:lnTo>
                  <a:lnTo>
                    <a:pt x="3003" y="1776"/>
                  </a:lnTo>
                  <a:lnTo>
                    <a:pt x="3186" y="1658"/>
                  </a:lnTo>
                  <a:lnTo>
                    <a:pt x="3376" y="1550"/>
                  </a:lnTo>
                  <a:lnTo>
                    <a:pt x="3571" y="1449"/>
                  </a:lnTo>
                  <a:lnTo>
                    <a:pt x="3771" y="1359"/>
                  </a:lnTo>
                  <a:lnTo>
                    <a:pt x="3977" y="1279"/>
                  </a:lnTo>
                  <a:lnTo>
                    <a:pt x="4187" y="1207"/>
                  </a:lnTo>
                  <a:lnTo>
                    <a:pt x="4402" y="1146"/>
                  </a:lnTo>
                  <a:lnTo>
                    <a:pt x="4620" y="1096"/>
                  </a:lnTo>
                  <a:lnTo>
                    <a:pt x="4843" y="1056"/>
                  </a:lnTo>
                  <a:lnTo>
                    <a:pt x="5069" y="1027"/>
                  </a:lnTo>
                  <a:lnTo>
                    <a:pt x="5299" y="1010"/>
                  </a:lnTo>
                  <a:lnTo>
                    <a:pt x="5532" y="1004"/>
                  </a:lnTo>
                  <a:lnTo>
                    <a:pt x="5764" y="1010"/>
                  </a:lnTo>
                  <a:lnTo>
                    <a:pt x="5993" y="1027"/>
                  </a:lnTo>
                  <a:lnTo>
                    <a:pt x="6219" y="1056"/>
                  </a:lnTo>
                  <a:lnTo>
                    <a:pt x="6443" y="1096"/>
                  </a:lnTo>
                  <a:lnTo>
                    <a:pt x="6661" y="1146"/>
                  </a:lnTo>
                  <a:lnTo>
                    <a:pt x="6876" y="1207"/>
                  </a:lnTo>
                  <a:lnTo>
                    <a:pt x="7086" y="1279"/>
                  </a:lnTo>
                  <a:lnTo>
                    <a:pt x="7292" y="1359"/>
                  </a:lnTo>
                  <a:lnTo>
                    <a:pt x="7492" y="1449"/>
                  </a:lnTo>
                  <a:lnTo>
                    <a:pt x="7687" y="1550"/>
                  </a:lnTo>
                  <a:lnTo>
                    <a:pt x="7877" y="1658"/>
                  </a:lnTo>
                  <a:lnTo>
                    <a:pt x="8060" y="1776"/>
                  </a:lnTo>
                  <a:lnTo>
                    <a:pt x="8238" y="1902"/>
                  </a:lnTo>
                  <a:lnTo>
                    <a:pt x="8409" y="2036"/>
                  </a:lnTo>
                  <a:lnTo>
                    <a:pt x="8573" y="2178"/>
                  </a:lnTo>
                  <a:lnTo>
                    <a:pt x="8731" y="2327"/>
                  </a:lnTo>
                  <a:lnTo>
                    <a:pt x="8881" y="2485"/>
                  </a:lnTo>
                  <a:lnTo>
                    <a:pt x="9022" y="2649"/>
                  </a:lnTo>
                  <a:lnTo>
                    <a:pt x="9157" y="2819"/>
                  </a:lnTo>
                  <a:lnTo>
                    <a:pt x="9283" y="2997"/>
                  </a:lnTo>
                  <a:lnTo>
                    <a:pt x="9402" y="3179"/>
                  </a:lnTo>
                  <a:lnTo>
                    <a:pt x="9510" y="3369"/>
                  </a:lnTo>
                  <a:lnTo>
                    <a:pt x="9611" y="3564"/>
                  </a:lnTo>
                  <a:lnTo>
                    <a:pt x="9701" y="3764"/>
                  </a:lnTo>
                  <a:lnTo>
                    <a:pt x="9783" y="3968"/>
                  </a:lnTo>
                  <a:lnTo>
                    <a:pt x="9853" y="4178"/>
                  </a:lnTo>
                  <a:lnTo>
                    <a:pt x="9914" y="4393"/>
                  </a:lnTo>
                  <a:lnTo>
                    <a:pt x="9965" y="4611"/>
                  </a:lnTo>
                  <a:lnTo>
                    <a:pt x="10005" y="4833"/>
                  </a:lnTo>
                  <a:lnTo>
                    <a:pt x="10034" y="5059"/>
                  </a:lnTo>
                  <a:lnTo>
                    <a:pt x="10051" y="5288"/>
                  </a:lnTo>
                  <a:lnTo>
                    <a:pt x="10057" y="5520"/>
                  </a:lnTo>
                  <a:lnTo>
                    <a:pt x="10055" y="5615"/>
                  </a:lnTo>
                  <a:lnTo>
                    <a:pt x="10049" y="5713"/>
                  </a:lnTo>
                  <a:lnTo>
                    <a:pt x="10040" y="5810"/>
                  </a:lnTo>
                  <a:lnTo>
                    <a:pt x="10027" y="5908"/>
                  </a:lnTo>
                  <a:lnTo>
                    <a:pt x="10010" y="6009"/>
                  </a:lnTo>
                  <a:lnTo>
                    <a:pt x="9990" y="6110"/>
                  </a:lnTo>
                  <a:lnTo>
                    <a:pt x="9967" y="6211"/>
                  </a:lnTo>
                  <a:lnTo>
                    <a:pt x="9941" y="6314"/>
                  </a:lnTo>
                  <a:lnTo>
                    <a:pt x="9911" y="6418"/>
                  </a:lnTo>
                  <a:lnTo>
                    <a:pt x="9880" y="6523"/>
                  </a:lnTo>
                  <a:lnTo>
                    <a:pt x="9845" y="6627"/>
                  </a:lnTo>
                  <a:lnTo>
                    <a:pt x="9808" y="6733"/>
                  </a:lnTo>
                  <a:lnTo>
                    <a:pt x="9769" y="6840"/>
                  </a:lnTo>
                  <a:lnTo>
                    <a:pt x="9726" y="6947"/>
                  </a:lnTo>
                  <a:lnTo>
                    <a:pt x="9682" y="7054"/>
                  </a:lnTo>
                  <a:lnTo>
                    <a:pt x="9636" y="7163"/>
                  </a:lnTo>
                  <a:lnTo>
                    <a:pt x="9588" y="7271"/>
                  </a:lnTo>
                  <a:lnTo>
                    <a:pt x="9538" y="7381"/>
                  </a:lnTo>
                  <a:lnTo>
                    <a:pt x="9486" y="7490"/>
                  </a:lnTo>
                  <a:lnTo>
                    <a:pt x="9433" y="7599"/>
                  </a:lnTo>
                  <a:lnTo>
                    <a:pt x="9378" y="7710"/>
                  </a:lnTo>
                  <a:lnTo>
                    <a:pt x="9323" y="7820"/>
                  </a:lnTo>
                  <a:lnTo>
                    <a:pt x="9266" y="7932"/>
                  </a:lnTo>
                  <a:lnTo>
                    <a:pt x="9207" y="8042"/>
                  </a:lnTo>
                  <a:lnTo>
                    <a:pt x="9149" y="8153"/>
                  </a:lnTo>
                  <a:lnTo>
                    <a:pt x="9089" y="8264"/>
                  </a:lnTo>
                  <a:lnTo>
                    <a:pt x="9028" y="8375"/>
                  </a:lnTo>
                  <a:lnTo>
                    <a:pt x="8968" y="8487"/>
                  </a:lnTo>
                  <a:lnTo>
                    <a:pt x="8845" y="8708"/>
                  </a:lnTo>
                  <a:lnTo>
                    <a:pt x="8722" y="8930"/>
                  </a:lnTo>
                  <a:lnTo>
                    <a:pt x="8667" y="9029"/>
                  </a:lnTo>
                  <a:lnTo>
                    <a:pt x="8612" y="9129"/>
                  </a:lnTo>
                  <a:lnTo>
                    <a:pt x="8557" y="9228"/>
                  </a:lnTo>
                  <a:lnTo>
                    <a:pt x="8501" y="9329"/>
                  </a:lnTo>
                  <a:lnTo>
                    <a:pt x="8447" y="9429"/>
                  </a:lnTo>
                  <a:lnTo>
                    <a:pt x="8392" y="9529"/>
                  </a:lnTo>
                  <a:lnTo>
                    <a:pt x="8338" y="9630"/>
                  </a:lnTo>
                  <a:lnTo>
                    <a:pt x="8284" y="9730"/>
                  </a:lnTo>
                  <a:lnTo>
                    <a:pt x="8231" y="9831"/>
                  </a:lnTo>
                  <a:lnTo>
                    <a:pt x="8179" y="9932"/>
                  </a:lnTo>
                  <a:lnTo>
                    <a:pt x="8127" y="10033"/>
                  </a:lnTo>
                  <a:lnTo>
                    <a:pt x="8076" y="10134"/>
                  </a:lnTo>
                  <a:lnTo>
                    <a:pt x="8026" y="10235"/>
                  </a:lnTo>
                  <a:lnTo>
                    <a:pt x="7976" y="10336"/>
                  </a:lnTo>
                  <a:lnTo>
                    <a:pt x="7928" y="10437"/>
                  </a:lnTo>
                  <a:lnTo>
                    <a:pt x="7881" y="10538"/>
                  </a:lnTo>
                  <a:close/>
                  <a:moveTo>
                    <a:pt x="5532" y="15054"/>
                  </a:moveTo>
                  <a:lnTo>
                    <a:pt x="5484" y="15054"/>
                  </a:lnTo>
                  <a:lnTo>
                    <a:pt x="5439" y="15053"/>
                  </a:lnTo>
                  <a:lnTo>
                    <a:pt x="5395" y="15052"/>
                  </a:lnTo>
                  <a:lnTo>
                    <a:pt x="5352" y="15050"/>
                  </a:lnTo>
                  <a:lnTo>
                    <a:pt x="5311" y="15048"/>
                  </a:lnTo>
                  <a:lnTo>
                    <a:pt x="5272" y="15045"/>
                  </a:lnTo>
                  <a:lnTo>
                    <a:pt x="5234" y="15041"/>
                  </a:lnTo>
                  <a:lnTo>
                    <a:pt x="5197" y="15036"/>
                  </a:lnTo>
                  <a:lnTo>
                    <a:pt x="5160" y="15030"/>
                  </a:lnTo>
                  <a:lnTo>
                    <a:pt x="5125" y="15023"/>
                  </a:lnTo>
                  <a:lnTo>
                    <a:pt x="5091" y="15015"/>
                  </a:lnTo>
                  <a:lnTo>
                    <a:pt x="5059" y="15006"/>
                  </a:lnTo>
                  <a:lnTo>
                    <a:pt x="5027" y="14995"/>
                  </a:lnTo>
                  <a:lnTo>
                    <a:pt x="4995" y="14983"/>
                  </a:lnTo>
                  <a:lnTo>
                    <a:pt x="4965" y="14969"/>
                  </a:lnTo>
                  <a:lnTo>
                    <a:pt x="4936" y="14954"/>
                  </a:lnTo>
                  <a:lnTo>
                    <a:pt x="4907" y="14937"/>
                  </a:lnTo>
                  <a:lnTo>
                    <a:pt x="4880" y="14919"/>
                  </a:lnTo>
                  <a:lnTo>
                    <a:pt x="4852" y="14898"/>
                  </a:lnTo>
                  <a:lnTo>
                    <a:pt x="4825" y="14876"/>
                  </a:lnTo>
                  <a:lnTo>
                    <a:pt x="4799" y="14852"/>
                  </a:lnTo>
                  <a:lnTo>
                    <a:pt x="4773" y="14825"/>
                  </a:lnTo>
                  <a:lnTo>
                    <a:pt x="4748" y="14796"/>
                  </a:lnTo>
                  <a:lnTo>
                    <a:pt x="4723" y="14765"/>
                  </a:lnTo>
                  <a:lnTo>
                    <a:pt x="4698" y="14732"/>
                  </a:lnTo>
                  <a:lnTo>
                    <a:pt x="4673" y="14696"/>
                  </a:lnTo>
                  <a:lnTo>
                    <a:pt x="4648" y="14658"/>
                  </a:lnTo>
                  <a:lnTo>
                    <a:pt x="4624" y="14618"/>
                  </a:lnTo>
                  <a:lnTo>
                    <a:pt x="4600" y="14574"/>
                  </a:lnTo>
                  <a:lnTo>
                    <a:pt x="4576" y="14527"/>
                  </a:lnTo>
                  <a:lnTo>
                    <a:pt x="4552" y="14479"/>
                  </a:lnTo>
                  <a:lnTo>
                    <a:pt x="4527" y="14427"/>
                  </a:lnTo>
                  <a:lnTo>
                    <a:pt x="6658" y="14161"/>
                  </a:lnTo>
                  <a:lnTo>
                    <a:pt x="6630" y="14236"/>
                  </a:lnTo>
                  <a:lnTo>
                    <a:pt x="6602" y="14308"/>
                  </a:lnTo>
                  <a:lnTo>
                    <a:pt x="6573" y="14375"/>
                  </a:lnTo>
                  <a:lnTo>
                    <a:pt x="6546" y="14438"/>
                  </a:lnTo>
                  <a:lnTo>
                    <a:pt x="6518" y="14496"/>
                  </a:lnTo>
                  <a:lnTo>
                    <a:pt x="6491" y="14552"/>
                  </a:lnTo>
                  <a:lnTo>
                    <a:pt x="6464" y="14603"/>
                  </a:lnTo>
                  <a:lnTo>
                    <a:pt x="6436" y="14651"/>
                  </a:lnTo>
                  <a:lnTo>
                    <a:pt x="6408" y="14695"/>
                  </a:lnTo>
                  <a:lnTo>
                    <a:pt x="6380" y="14736"/>
                  </a:lnTo>
                  <a:lnTo>
                    <a:pt x="6352" y="14773"/>
                  </a:lnTo>
                  <a:lnTo>
                    <a:pt x="6323" y="14808"/>
                  </a:lnTo>
                  <a:lnTo>
                    <a:pt x="6294" y="14841"/>
                  </a:lnTo>
                  <a:lnTo>
                    <a:pt x="6264" y="14869"/>
                  </a:lnTo>
                  <a:lnTo>
                    <a:pt x="6233" y="14895"/>
                  </a:lnTo>
                  <a:lnTo>
                    <a:pt x="6202" y="14919"/>
                  </a:lnTo>
                  <a:lnTo>
                    <a:pt x="6170" y="14940"/>
                  </a:lnTo>
                  <a:lnTo>
                    <a:pt x="6137" y="14959"/>
                  </a:lnTo>
                  <a:lnTo>
                    <a:pt x="6103" y="14976"/>
                  </a:lnTo>
                  <a:lnTo>
                    <a:pt x="6068" y="14990"/>
                  </a:lnTo>
                  <a:lnTo>
                    <a:pt x="6031" y="15003"/>
                  </a:lnTo>
                  <a:lnTo>
                    <a:pt x="5994" y="15014"/>
                  </a:lnTo>
                  <a:lnTo>
                    <a:pt x="5955" y="15023"/>
                  </a:lnTo>
                  <a:lnTo>
                    <a:pt x="5915" y="15031"/>
                  </a:lnTo>
                  <a:lnTo>
                    <a:pt x="5873" y="15038"/>
                  </a:lnTo>
                  <a:lnTo>
                    <a:pt x="5829" y="15043"/>
                  </a:lnTo>
                  <a:lnTo>
                    <a:pt x="5785" y="15047"/>
                  </a:lnTo>
                  <a:lnTo>
                    <a:pt x="5738" y="15050"/>
                  </a:lnTo>
                  <a:lnTo>
                    <a:pt x="5689" y="15052"/>
                  </a:lnTo>
                  <a:lnTo>
                    <a:pt x="5638" y="15053"/>
                  </a:lnTo>
                  <a:lnTo>
                    <a:pt x="5586" y="15054"/>
                  </a:lnTo>
                  <a:lnTo>
                    <a:pt x="5532" y="15054"/>
                  </a:lnTo>
                  <a:close/>
                  <a:moveTo>
                    <a:pt x="3890" y="12499"/>
                  </a:moveTo>
                  <a:lnTo>
                    <a:pt x="3873" y="12442"/>
                  </a:lnTo>
                  <a:lnTo>
                    <a:pt x="3855" y="12386"/>
                  </a:lnTo>
                  <a:lnTo>
                    <a:pt x="3838" y="12328"/>
                  </a:lnTo>
                  <a:lnTo>
                    <a:pt x="3820" y="12269"/>
                  </a:lnTo>
                  <a:lnTo>
                    <a:pt x="3802" y="12211"/>
                  </a:lnTo>
                  <a:lnTo>
                    <a:pt x="3783" y="12153"/>
                  </a:lnTo>
                  <a:lnTo>
                    <a:pt x="3763" y="12094"/>
                  </a:lnTo>
                  <a:lnTo>
                    <a:pt x="3744" y="12033"/>
                  </a:lnTo>
                  <a:lnTo>
                    <a:pt x="3725" y="11974"/>
                  </a:lnTo>
                  <a:lnTo>
                    <a:pt x="3705" y="11913"/>
                  </a:lnTo>
                  <a:lnTo>
                    <a:pt x="3685" y="11853"/>
                  </a:lnTo>
                  <a:lnTo>
                    <a:pt x="3665" y="11792"/>
                  </a:lnTo>
                  <a:lnTo>
                    <a:pt x="3645" y="11729"/>
                  </a:lnTo>
                  <a:lnTo>
                    <a:pt x="3624" y="11667"/>
                  </a:lnTo>
                  <a:lnTo>
                    <a:pt x="3603" y="11605"/>
                  </a:lnTo>
                  <a:lnTo>
                    <a:pt x="3581" y="11542"/>
                  </a:lnTo>
                  <a:lnTo>
                    <a:pt x="7487" y="11542"/>
                  </a:lnTo>
                  <a:lnTo>
                    <a:pt x="7464" y="11609"/>
                  </a:lnTo>
                  <a:lnTo>
                    <a:pt x="7440" y="11677"/>
                  </a:lnTo>
                  <a:lnTo>
                    <a:pt x="7417" y="11744"/>
                  </a:lnTo>
                  <a:lnTo>
                    <a:pt x="7395" y="11811"/>
                  </a:lnTo>
                  <a:lnTo>
                    <a:pt x="7373" y="11878"/>
                  </a:lnTo>
                  <a:lnTo>
                    <a:pt x="7351" y="11943"/>
                  </a:lnTo>
                  <a:lnTo>
                    <a:pt x="7330" y="12008"/>
                  </a:lnTo>
                  <a:lnTo>
                    <a:pt x="7309" y="12074"/>
                  </a:lnTo>
                  <a:lnTo>
                    <a:pt x="3890" y="12499"/>
                  </a:lnTo>
                  <a:close/>
                  <a:moveTo>
                    <a:pt x="6835" y="13637"/>
                  </a:moveTo>
                  <a:lnTo>
                    <a:pt x="4342" y="13948"/>
                  </a:lnTo>
                  <a:lnTo>
                    <a:pt x="4325" y="13899"/>
                  </a:lnTo>
                  <a:lnTo>
                    <a:pt x="4309" y="13850"/>
                  </a:lnTo>
                  <a:lnTo>
                    <a:pt x="4290" y="13799"/>
                  </a:lnTo>
                  <a:lnTo>
                    <a:pt x="4273" y="13747"/>
                  </a:lnTo>
                  <a:lnTo>
                    <a:pt x="4256" y="13693"/>
                  </a:lnTo>
                  <a:lnTo>
                    <a:pt x="4238" y="13638"/>
                  </a:lnTo>
                  <a:lnTo>
                    <a:pt x="4220" y="13582"/>
                  </a:lnTo>
                  <a:lnTo>
                    <a:pt x="4202" y="13524"/>
                  </a:lnTo>
                  <a:lnTo>
                    <a:pt x="4183" y="13465"/>
                  </a:lnTo>
                  <a:lnTo>
                    <a:pt x="4164" y="13403"/>
                  </a:lnTo>
                  <a:lnTo>
                    <a:pt x="4145" y="13340"/>
                  </a:lnTo>
                  <a:lnTo>
                    <a:pt x="4124" y="13276"/>
                  </a:lnTo>
                  <a:lnTo>
                    <a:pt x="4104" y="13210"/>
                  </a:lnTo>
                  <a:lnTo>
                    <a:pt x="4083" y="13141"/>
                  </a:lnTo>
                  <a:lnTo>
                    <a:pt x="4062" y="13070"/>
                  </a:lnTo>
                  <a:lnTo>
                    <a:pt x="4041" y="12998"/>
                  </a:lnTo>
                  <a:lnTo>
                    <a:pt x="4038" y="12990"/>
                  </a:lnTo>
                  <a:lnTo>
                    <a:pt x="4036" y="12983"/>
                  </a:lnTo>
                  <a:lnTo>
                    <a:pt x="7149" y="12594"/>
                  </a:lnTo>
                  <a:lnTo>
                    <a:pt x="7132" y="12651"/>
                  </a:lnTo>
                  <a:lnTo>
                    <a:pt x="7116" y="12707"/>
                  </a:lnTo>
                  <a:lnTo>
                    <a:pt x="7098" y="12763"/>
                  </a:lnTo>
                  <a:lnTo>
                    <a:pt x="7081" y="12819"/>
                  </a:lnTo>
                  <a:lnTo>
                    <a:pt x="7064" y="12876"/>
                  </a:lnTo>
                  <a:lnTo>
                    <a:pt x="7047" y="12931"/>
                  </a:lnTo>
                  <a:lnTo>
                    <a:pt x="7031" y="12985"/>
                  </a:lnTo>
                  <a:lnTo>
                    <a:pt x="7016" y="13038"/>
                  </a:lnTo>
                  <a:lnTo>
                    <a:pt x="6992" y="13121"/>
                  </a:lnTo>
                  <a:lnTo>
                    <a:pt x="6968" y="13202"/>
                  </a:lnTo>
                  <a:lnTo>
                    <a:pt x="6945" y="13280"/>
                  </a:lnTo>
                  <a:lnTo>
                    <a:pt x="6921" y="13355"/>
                  </a:lnTo>
                  <a:lnTo>
                    <a:pt x="6899" y="13429"/>
                  </a:lnTo>
                  <a:lnTo>
                    <a:pt x="6878" y="13500"/>
                  </a:lnTo>
                  <a:lnTo>
                    <a:pt x="6856" y="13570"/>
                  </a:lnTo>
                  <a:lnTo>
                    <a:pt x="6835" y="13637"/>
                  </a:lnTo>
                  <a:close/>
                  <a:moveTo>
                    <a:pt x="5532" y="0"/>
                  </a:moveTo>
                  <a:lnTo>
                    <a:pt x="5247" y="7"/>
                  </a:lnTo>
                  <a:lnTo>
                    <a:pt x="4966" y="28"/>
                  </a:lnTo>
                  <a:lnTo>
                    <a:pt x="4689" y="63"/>
                  </a:lnTo>
                  <a:lnTo>
                    <a:pt x="4417" y="112"/>
                  </a:lnTo>
                  <a:lnTo>
                    <a:pt x="4149" y="174"/>
                  </a:lnTo>
                  <a:lnTo>
                    <a:pt x="3886" y="248"/>
                  </a:lnTo>
                  <a:lnTo>
                    <a:pt x="3630" y="335"/>
                  </a:lnTo>
                  <a:lnTo>
                    <a:pt x="3378" y="434"/>
                  </a:lnTo>
                  <a:lnTo>
                    <a:pt x="3133" y="544"/>
                  </a:lnTo>
                  <a:lnTo>
                    <a:pt x="2894" y="666"/>
                  </a:lnTo>
                  <a:lnTo>
                    <a:pt x="2663" y="799"/>
                  </a:lnTo>
                  <a:lnTo>
                    <a:pt x="2439" y="942"/>
                  </a:lnTo>
                  <a:lnTo>
                    <a:pt x="2222" y="1097"/>
                  </a:lnTo>
                  <a:lnTo>
                    <a:pt x="2013" y="1261"/>
                  </a:lnTo>
                  <a:lnTo>
                    <a:pt x="1812" y="1434"/>
                  </a:lnTo>
                  <a:lnTo>
                    <a:pt x="1620" y="1617"/>
                  </a:lnTo>
                  <a:lnTo>
                    <a:pt x="1437" y="1809"/>
                  </a:lnTo>
                  <a:lnTo>
                    <a:pt x="1263" y="2009"/>
                  </a:lnTo>
                  <a:lnTo>
                    <a:pt x="1099" y="2217"/>
                  </a:lnTo>
                  <a:lnTo>
                    <a:pt x="944" y="2434"/>
                  </a:lnTo>
                  <a:lnTo>
                    <a:pt x="801" y="2658"/>
                  </a:lnTo>
                  <a:lnTo>
                    <a:pt x="668" y="2888"/>
                  </a:lnTo>
                  <a:lnTo>
                    <a:pt x="545" y="3127"/>
                  </a:lnTo>
                  <a:lnTo>
                    <a:pt x="434" y="3371"/>
                  </a:lnTo>
                  <a:lnTo>
                    <a:pt x="336" y="3622"/>
                  </a:lnTo>
                  <a:lnTo>
                    <a:pt x="248" y="3879"/>
                  </a:lnTo>
                  <a:lnTo>
                    <a:pt x="174" y="4141"/>
                  </a:lnTo>
                  <a:lnTo>
                    <a:pt x="113" y="4408"/>
                  </a:lnTo>
                  <a:lnTo>
                    <a:pt x="63" y="4679"/>
                  </a:lnTo>
                  <a:lnTo>
                    <a:pt x="28" y="4956"/>
                  </a:lnTo>
                  <a:lnTo>
                    <a:pt x="7" y="5236"/>
                  </a:lnTo>
                  <a:lnTo>
                    <a:pt x="0" y="5520"/>
                  </a:lnTo>
                  <a:lnTo>
                    <a:pt x="5" y="5710"/>
                  </a:lnTo>
                  <a:lnTo>
                    <a:pt x="21" y="5900"/>
                  </a:lnTo>
                  <a:lnTo>
                    <a:pt x="46" y="6092"/>
                  </a:lnTo>
                  <a:lnTo>
                    <a:pt x="81" y="6284"/>
                  </a:lnTo>
                  <a:lnTo>
                    <a:pt x="125" y="6475"/>
                  </a:lnTo>
                  <a:lnTo>
                    <a:pt x="176" y="6668"/>
                  </a:lnTo>
                  <a:lnTo>
                    <a:pt x="234" y="6861"/>
                  </a:lnTo>
                  <a:lnTo>
                    <a:pt x="301" y="7053"/>
                  </a:lnTo>
                  <a:lnTo>
                    <a:pt x="373" y="7247"/>
                  </a:lnTo>
                  <a:lnTo>
                    <a:pt x="451" y="7440"/>
                  </a:lnTo>
                  <a:lnTo>
                    <a:pt x="534" y="7634"/>
                  </a:lnTo>
                  <a:lnTo>
                    <a:pt x="623" y="7826"/>
                  </a:lnTo>
                  <a:lnTo>
                    <a:pt x="715" y="8020"/>
                  </a:lnTo>
                  <a:lnTo>
                    <a:pt x="811" y="8213"/>
                  </a:lnTo>
                  <a:lnTo>
                    <a:pt x="910" y="8405"/>
                  </a:lnTo>
                  <a:lnTo>
                    <a:pt x="1012" y="8597"/>
                  </a:lnTo>
                  <a:lnTo>
                    <a:pt x="1115" y="8789"/>
                  </a:lnTo>
                  <a:lnTo>
                    <a:pt x="1221" y="8980"/>
                  </a:lnTo>
                  <a:lnTo>
                    <a:pt x="1327" y="9171"/>
                  </a:lnTo>
                  <a:lnTo>
                    <a:pt x="1433" y="9361"/>
                  </a:lnTo>
                  <a:lnTo>
                    <a:pt x="1539" y="9550"/>
                  </a:lnTo>
                  <a:lnTo>
                    <a:pt x="1644" y="9739"/>
                  </a:lnTo>
                  <a:lnTo>
                    <a:pt x="1748" y="9927"/>
                  </a:lnTo>
                  <a:lnTo>
                    <a:pt x="1850" y="10115"/>
                  </a:lnTo>
                  <a:lnTo>
                    <a:pt x="1949" y="10300"/>
                  </a:lnTo>
                  <a:lnTo>
                    <a:pt x="2046" y="10485"/>
                  </a:lnTo>
                  <a:lnTo>
                    <a:pt x="2138" y="10670"/>
                  </a:lnTo>
                  <a:lnTo>
                    <a:pt x="2228" y="10852"/>
                  </a:lnTo>
                  <a:lnTo>
                    <a:pt x="2311" y="11033"/>
                  </a:lnTo>
                  <a:lnTo>
                    <a:pt x="2391" y="11214"/>
                  </a:lnTo>
                  <a:lnTo>
                    <a:pt x="2463" y="11392"/>
                  </a:lnTo>
                  <a:lnTo>
                    <a:pt x="2529" y="11569"/>
                  </a:lnTo>
                  <a:lnTo>
                    <a:pt x="2621" y="11829"/>
                  </a:lnTo>
                  <a:lnTo>
                    <a:pt x="2706" y="12083"/>
                  </a:lnTo>
                  <a:lnTo>
                    <a:pt x="2787" y="12329"/>
                  </a:lnTo>
                  <a:lnTo>
                    <a:pt x="2861" y="12568"/>
                  </a:lnTo>
                  <a:lnTo>
                    <a:pt x="2933" y="12801"/>
                  </a:lnTo>
                  <a:lnTo>
                    <a:pt x="3000" y="13026"/>
                  </a:lnTo>
                  <a:lnTo>
                    <a:pt x="3065" y="13245"/>
                  </a:lnTo>
                  <a:lnTo>
                    <a:pt x="3128" y="13456"/>
                  </a:lnTo>
                  <a:lnTo>
                    <a:pt x="3188" y="13658"/>
                  </a:lnTo>
                  <a:lnTo>
                    <a:pt x="3248" y="13855"/>
                  </a:lnTo>
                  <a:lnTo>
                    <a:pt x="3308" y="14043"/>
                  </a:lnTo>
                  <a:lnTo>
                    <a:pt x="3367" y="14223"/>
                  </a:lnTo>
                  <a:lnTo>
                    <a:pt x="3428" y="14396"/>
                  </a:lnTo>
                  <a:lnTo>
                    <a:pt x="3489" y="14562"/>
                  </a:lnTo>
                  <a:lnTo>
                    <a:pt x="3552" y="14718"/>
                  </a:lnTo>
                  <a:lnTo>
                    <a:pt x="3619" y="14867"/>
                  </a:lnTo>
                  <a:lnTo>
                    <a:pt x="3688" y="15007"/>
                  </a:lnTo>
                  <a:lnTo>
                    <a:pt x="3761" y="15140"/>
                  </a:lnTo>
                  <a:lnTo>
                    <a:pt x="3839" y="15263"/>
                  </a:lnTo>
                  <a:lnTo>
                    <a:pt x="3922" y="15379"/>
                  </a:lnTo>
                  <a:lnTo>
                    <a:pt x="4011" y="15485"/>
                  </a:lnTo>
                  <a:lnTo>
                    <a:pt x="4105" y="15582"/>
                  </a:lnTo>
                  <a:lnTo>
                    <a:pt x="4207" y="15672"/>
                  </a:lnTo>
                  <a:lnTo>
                    <a:pt x="4316" y="15752"/>
                  </a:lnTo>
                  <a:lnTo>
                    <a:pt x="4433" y="15822"/>
                  </a:lnTo>
                  <a:lnTo>
                    <a:pt x="4559" y="15884"/>
                  </a:lnTo>
                  <a:lnTo>
                    <a:pt x="4694" y="15937"/>
                  </a:lnTo>
                  <a:lnTo>
                    <a:pt x="4840" y="15981"/>
                  </a:lnTo>
                  <a:lnTo>
                    <a:pt x="4995" y="16014"/>
                  </a:lnTo>
                  <a:lnTo>
                    <a:pt x="5161" y="16038"/>
                  </a:lnTo>
                  <a:lnTo>
                    <a:pt x="5340" y="16053"/>
                  </a:lnTo>
                  <a:lnTo>
                    <a:pt x="5532" y="16058"/>
                  </a:lnTo>
                  <a:lnTo>
                    <a:pt x="5726" y="16053"/>
                  </a:lnTo>
                  <a:lnTo>
                    <a:pt x="5907" y="16039"/>
                  </a:lnTo>
                  <a:lnTo>
                    <a:pt x="6076" y="16014"/>
                  </a:lnTo>
                  <a:lnTo>
                    <a:pt x="6232" y="15981"/>
                  </a:lnTo>
                  <a:lnTo>
                    <a:pt x="6379" y="15938"/>
                  </a:lnTo>
                  <a:lnTo>
                    <a:pt x="6516" y="15885"/>
                  </a:lnTo>
                  <a:lnTo>
                    <a:pt x="6643" y="15823"/>
                  </a:lnTo>
                  <a:lnTo>
                    <a:pt x="6760" y="15753"/>
                  </a:lnTo>
                  <a:lnTo>
                    <a:pt x="6870" y="15673"/>
                  </a:lnTo>
                  <a:lnTo>
                    <a:pt x="6972" y="15584"/>
                  </a:lnTo>
                  <a:lnTo>
                    <a:pt x="7066" y="15487"/>
                  </a:lnTo>
                  <a:lnTo>
                    <a:pt x="7155" y="15381"/>
                  </a:lnTo>
                  <a:lnTo>
                    <a:pt x="7237" y="15266"/>
                  </a:lnTo>
                  <a:lnTo>
                    <a:pt x="7315" y="15143"/>
                  </a:lnTo>
                  <a:lnTo>
                    <a:pt x="7387" y="15011"/>
                  </a:lnTo>
                  <a:lnTo>
                    <a:pt x="7455" y="14871"/>
                  </a:lnTo>
                  <a:lnTo>
                    <a:pt x="7521" y="14723"/>
                  </a:lnTo>
                  <a:lnTo>
                    <a:pt x="7584" y="14567"/>
                  </a:lnTo>
                  <a:lnTo>
                    <a:pt x="7645" y="14402"/>
                  </a:lnTo>
                  <a:lnTo>
                    <a:pt x="7704" y="14229"/>
                  </a:lnTo>
                  <a:lnTo>
                    <a:pt x="7762" y="14050"/>
                  </a:lnTo>
                  <a:lnTo>
                    <a:pt x="7821" y="13862"/>
                  </a:lnTo>
                  <a:lnTo>
                    <a:pt x="7880" y="13666"/>
                  </a:lnTo>
                  <a:lnTo>
                    <a:pt x="7939" y="13464"/>
                  </a:lnTo>
                  <a:lnTo>
                    <a:pt x="8002" y="13253"/>
                  </a:lnTo>
                  <a:lnTo>
                    <a:pt x="8065" y="13035"/>
                  </a:lnTo>
                  <a:lnTo>
                    <a:pt x="8132" y="12810"/>
                  </a:lnTo>
                  <a:lnTo>
                    <a:pt x="8203" y="12578"/>
                  </a:lnTo>
                  <a:lnTo>
                    <a:pt x="8277" y="12340"/>
                  </a:lnTo>
                  <a:lnTo>
                    <a:pt x="8357" y="12094"/>
                  </a:lnTo>
                  <a:lnTo>
                    <a:pt x="8442" y="11841"/>
                  </a:lnTo>
                  <a:lnTo>
                    <a:pt x="8534" y="11581"/>
                  </a:lnTo>
                  <a:lnTo>
                    <a:pt x="8600" y="11403"/>
                  </a:lnTo>
                  <a:lnTo>
                    <a:pt x="8673" y="11224"/>
                  </a:lnTo>
                  <a:lnTo>
                    <a:pt x="8752" y="11043"/>
                  </a:lnTo>
                  <a:lnTo>
                    <a:pt x="8836" y="10861"/>
                  </a:lnTo>
                  <a:lnTo>
                    <a:pt x="8926" y="10678"/>
                  </a:lnTo>
                  <a:lnTo>
                    <a:pt x="9018" y="10493"/>
                  </a:lnTo>
                  <a:lnTo>
                    <a:pt x="9115" y="10307"/>
                  </a:lnTo>
                  <a:lnTo>
                    <a:pt x="9214" y="10121"/>
                  </a:lnTo>
                  <a:lnTo>
                    <a:pt x="9316" y="9932"/>
                  </a:lnTo>
                  <a:lnTo>
                    <a:pt x="9421" y="9743"/>
                  </a:lnTo>
                  <a:lnTo>
                    <a:pt x="9525" y="9554"/>
                  </a:lnTo>
                  <a:lnTo>
                    <a:pt x="9632" y="9363"/>
                  </a:lnTo>
                  <a:lnTo>
                    <a:pt x="9737" y="9172"/>
                  </a:lnTo>
                  <a:lnTo>
                    <a:pt x="9844" y="8980"/>
                  </a:lnTo>
                  <a:lnTo>
                    <a:pt x="9949" y="8788"/>
                  </a:lnTo>
                  <a:lnTo>
                    <a:pt x="10052" y="8596"/>
                  </a:lnTo>
                  <a:lnTo>
                    <a:pt x="10154" y="8402"/>
                  </a:lnTo>
                  <a:lnTo>
                    <a:pt x="10253" y="8210"/>
                  </a:lnTo>
                  <a:lnTo>
                    <a:pt x="10349" y="8016"/>
                  </a:lnTo>
                  <a:lnTo>
                    <a:pt x="10441" y="7822"/>
                  </a:lnTo>
                  <a:lnTo>
                    <a:pt x="10529" y="7629"/>
                  </a:lnTo>
                  <a:lnTo>
                    <a:pt x="10612" y="7435"/>
                  </a:lnTo>
                  <a:lnTo>
                    <a:pt x="10691" y="7241"/>
                  </a:lnTo>
                  <a:lnTo>
                    <a:pt x="10763" y="7048"/>
                  </a:lnTo>
                  <a:lnTo>
                    <a:pt x="10829" y="6856"/>
                  </a:lnTo>
                  <a:lnTo>
                    <a:pt x="10888" y="6663"/>
                  </a:lnTo>
                  <a:lnTo>
                    <a:pt x="10939" y="6470"/>
                  </a:lnTo>
                  <a:lnTo>
                    <a:pt x="10983" y="6280"/>
                  </a:lnTo>
                  <a:lnTo>
                    <a:pt x="11017" y="6088"/>
                  </a:lnTo>
                  <a:lnTo>
                    <a:pt x="11042" y="5898"/>
                  </a:lnTo>
                  <a:lnTo>
                    <a:pt x="11058" y="5709"/>
                  </a:lnTo>
                  <a:lnTo>
                    <a:pt x="11063" y="5520"/>
                  </a:lnTo>
                  <a:lnTo>
                    <a:pt x="11056" y="5236"/>
                  </a:lnTo>
                  <a:lnTo>
                    <a:pt x="11035" y="4956"/>
                  </a:lnTo>
                  <a:lnTo>
                    <a:pt x="11000" y="4679"/>
                  </a:lnTo>
                  <a:lnTo>
                    <a:pt x="10950" y="4408"/>
                  </a:lnTo>
                  <a:lnTo>
                    <a:pt x="10889" y="4141"/>
                  </a:lnTo>
                  <a:lnTo>
                    <a:pt x="10815" y="3879"/>
                  </a:lnTo>
                  <a:lnTo>
                    <a:pt x="10727" y="3622"/>
                  </a:lnTo>
                  <a:lnTo>
                    <a:pt x="10629" y="3371"/>
                  </a:lnTo>
                  <a:lnTo>
                    <a:pt x="10518" y="3127"/>
                  </a:lnTo>
                  <a:lnTo>
                    <a:pt x="10395" y="2888"/>
                  </a:lnTo>
                  <a:lnTo>
                    <a:pt x="10262" y="2658"/>
                  </a:lnTo>
                  <a:lnTo>
                    <a:pt x="10119" y="2434"/>
                  </a:lnTo>
                  <a:lnTo>
                    <a:pt x="9964" y="2217"/>
                  </a:lnTo>
                  <a:lnTo>
                    <a:pt x="9800" y="2009"/>
                  </a:lnTo>
                  <a:lnTo>
                    <a:pt x="9626" y="1809"/>
                  </a:lnTo>
                  <a:lnTo>
                    <a:pt x="9443" y="1617"/>
                  </a:lnTo>
                  <a:lnTo>
                    <a:pt x="9251" y="1434"/>
                  </a:lnTo>
                  <a:lnTo>
                    <a:pt x="9050" y="1261"/>
                  </a:lnTo>
                  <a:lnTo>
                    <a:pt x="8841" y="1097"/>
                  </a:lnTo>
                  <a:lnTo>
                    <a:pt x="8624" y="942"/>
                  </a:lnTo>
                  <a:lnTo>
                    <a:pt x="8400" y="799"/>
                  </a:lnTo>
                  <a:lnTo>
                    <a:pt x="8169" y="666"/>
                  </a:lnTo>
                  <a:lnTo>
                    <a:pt x="7929" y="544"/>
                  </a:lnTo>
                  <a:lnTo>
                    <a:pt x="7685" y="434"/>
                  </a:lnTo>
                  <a:lnTo>
                    <a:pt x="7433" y="335"/>
                  </a:lnTo>
                  <a:lnTo>
                    <a:pt x="7176" y="248"/>
                  </a:lnTo>
                  <a:lnTo>
                    <a:pt x="6913" y="174"/>
                  </a:lnTo>
                  <a:lnTo>
                    <a:pt x="6646" y="112"/>
                  </a:lnTo>
                  <a:lnTo>
                    <a:pt x="6374" y="63"/>
                  </a:lnTo>
                  <a:lnTo>
                    <a:pt x="6097" y="28"/>
                  </a:lnTo>
                  <a:lnTo>
                    <a:pt x="5816" y="7"/>
                  </a:lnTo>
                  <a:lnTo>
                    <a:pt x="5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8" name="Freeform 101"/>
            <p:cNvSpPr/>
            <p:nvPr>
              <p:custDataLst>
                <p:tags r:id="rId22"/>
              </p:custDataLst>
            </p:nvPr>
          </p:nvSpPr>
          <p:spPr bwMode="auto">
            <a:xfrm>
              <a:off x="8699500" y="2173288"/>
              <a:ext cx="139700" cy="139700"/>
            </a:xfrm>
            <a:custGeom>
              <a:avLst/>
              <a:gdLst>
                <a:gd name="T0" fmla="*/ 2559 w 3269"/>
                <a:gd name="T1" fmla="*/ 35 h 3262"/>
                <a:gd name="T2" fmla="*/ 1981 w 3269"/>
                <a:gd name="T3" fmla="*/ 183 h 3262"/>
                <a:gd name="T4" fmla="*/ 1455 w 3269"/>
                <a:gd name="T5" fmla="*/ 437 h 3262"/>
                <a:gd name="T6" fmla="*/ 990 w 3269"/>
                <a:gd name="T7" fmla="*/ 783 h 3262"/>
                <a:gd name="T8" fmla="*/ 601 w 3269"/>
                <a:gd name="T9" fmla="*/ 1210 h 3262"/>
                <a:gd name="T10" fmla="*/ 298 w 3269"/>
                <a:gd name="T11" fmla="*/ 1706 h 3262"/>
                <a:gd name="T12" fmla="*/ 96 w 3269"/>
                <a:gd name="T13" fmla="*/ 2259 h 3262"/>
                <a:gd name="T14" fmla="*/ 4 w 3269"/>
                <a:gd name="T15" fmla="*/ 2856 h 3262"/>
                <a:gd name="T16" fmla="*/ 3 w 3269"/>
                <a:gd name="T17" fmla="*/ 3049 h 3262"/>
                <a:gd name="T18" fmla="*/ 15 w 3269"/>
                <a:gd name="T19" fmla="*/ 3097 h 3262"/>
                <a:gd name="T20" fmla="*/ 37 w 3269"/>
                <a:gd name="T21" fmla="*/ 3141 h 3262"/>
                <a:gd name="T22" fmla="*/ 66 w 3269"/>
                <a:gd name="T23" fmla="*/ 3180 h 3262"/>
                <a:gd name="T24" fmla="*/ 101 w 3269"/>
                <a:gd name="T25" fmla="*/ 3212 h 3262"/>
                <a:gd name="T26" fmla="*/ 143 w 3269"/>
                <a:gd name="T27" fmla="*/ 3237 h 3262"/>
                <a:gd name="T28" fmla="*/ 189 w 3269"/>
                <a:gd name="T29" fmla="*/ 3254 h 3262"/>
                <a:gd name="T30" fmla="*/ 239 w 3269"/>
                <a:gd name="T31" fmla="*/ 3262 h 3262"/>
                <a:gd name="T32" fmla="*/ 290 w 3269"/>
                <a:gd name="T33" fmla="*/ 3259 h 3262"/>
                <a:gd name="T34" fmla="*/ 338 w 3269"/>
                <a:gd name="T35" fmla="*/ 3247 h 3262"/>
                <a:gd name="T36" fmla="*/ 382 w 3269"/>
                <a:gd name="T37" fmla="*/ 3226 h 3262"/>
                <a:gd name="T38" fmla="*/ 421 w 3269"/>
                <a:gd name="T39" fmla="*/ 3197 h 3262"/>
                <a:gd name="T40" fmla="*/ 453 w 3269"/>
                <a:gd name="T41" fmla="*/ 3161 h 3262"/>
                <a:gd name="T42" fmla="*/ 478 w 3269"/>
                <a:gd name="T43" fmla="*/ 3119 h 3262"/>
                <a:gd name="T44" fmla="*/ 495 w 3269"/>
                <a:gd name="T45" fmla="*/ 3073 h 3262"/>
                <a:gd name="T46" fmla="*/ 503 w 3269"/>
                <a:gd name="T47" fmla="*/ 3024 h 3262"/>
                <a:gd name="T48" fmla="*/ 532 w 3269"/>
                <a:gd name="T49" fmla="*/ 2630 h 3262"/>
                <a:gd name="T50" fmla="*/ 656 w 3269"/>
                <a:gd name="T51" fmla="*/ 2149 h 3262"/>
                <a:gd name="T52" fmla="*/ 867 w 3269"/>
                <a:gd name="T53" fmla="*/ 1711 h 3262"/>
                <a:gd name="T54" fmla="*/ 1157 w 3269"/>
                <a:gd name="T55" fmla="*/ 1325 h 3262"/>
                <a:gd name="T56" fmla="*/ 1514 w 3269"/>
                <a:gd name="T57" fmla="*/ 1001 h 3262"/>
                <a:gd name="T58" fmla="*/ 1928 w 3269"/>
                <a:gd name="T59" fmla="*/ 750 h 3262"/>
                <a:gd name="T60" fmla="*/ 2390 w 3269"/>
                <a:gd name="T61" fmla="*/ 581 h 3262"/>
                <a:gd name="T62" fmla="*/ 2889 w 3269"/>
                <a:gd name="T63" fmla="*/ 505 h 3262"/>
                <a:gd name="T64" fmla="*/ 3056 w 3269"/>
                <a:gd name="T65" fmla="*/ 499 h 3262"/>
                <a:gd name="T66" fmla="*/ 3104 w 3269"/>
                <a:gd name="T67" fmla="*/ 487 h 3262"/>
                <a:gd name="T68" fmla="*/ 3148 w 3269"/>
                <a:gd name="T69" fmla="*/ 466 h 3262"/>
                <a:gd name="T70" fmla="*/ 3186 w 3269"/>
                <a:gd name="T71" fmla="*/ 437 h 3262"/>
                <a:gd name="T72" fmla="*/ 3219 w 3269"/>
                <a:gd name="T73" fmla="*/ 402 h 3262"/>
                <a:gd name="T74" fmla="*/ 3244 w 3269"/>
                <a:gd name="T75" fmla="*/ 359 h 3262"/>
                <a:gd name="T76" fmla="*/ 3261 w 3269"/>
                <a:gd name="T77" fmla="*/ 314 h 3262"/>
                <a:gd name="T78" fmla="*/ 3269 w 3269"/>
                <a:gd name="T79" fmla="*/ 264 h 3262"/>
                <a:gd name="T80" fmla="*/ 3266 w 3269"/>
                <a:gd name="T81" fmla="*/ 213 h 3262"/>
                <a:gd name="T82" fmla="*/ 3254 w 3269"/>
                <a:gd name="T83" fmla="*/ 165 h 3262"/>
                <a:gd name="T84" fmla="*/ 3233 w 3269"/>
                <a:gd name="T85" fmla="*/ 120 h 3262"/>
                <a:gd name="T86" fmla="*/ 3204 w 3269"/>
                <a:gd name="T87" fmla="*/ 82 h 3262"/>
                <a:gd name="T88" fmla="*/ 3168 w 3269"/>
                <a:gd name="T89" fmla="*/ 50 h 3262"/>
                <a:gd name="T90" fmla="*/ 3126 w 3269"/>
                <a:gd name="T91" fmla="*/ 25 h 3262"/>
                <a:gd name="T92" fmla="*/ 3080 w 3269"/>
                <a:gd name="T93" fmla="*/ 8 h 3262"/>
                <a:gd name="T94" fmla="*/ 3031 w 3269"/>
                <a:gd name="T95" fmla="*/ 0 h 3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69" h="3262">
                  <a:moveTo>
                    <a:pt x="3018" y="0"/>
                  </a:moveTo>
                  <a:lnTo>
                    <a:pt x="2863" y="4"/>
                  </a:lnTo>
                  <a:lnTo>
                    <a:pt x="2710" y="15"/>
                  </a:lnTo>
                  <a:lnTo>
                    <a:pt x="2559" y="35"/>
                  </a:lnTo>
                  <a:lnTo>
                    <a:pt x="2410" y="61"/>
                  </a:lnTo>
                  <a:lnTo>
                    <a:pt x="2264" y="95"/>
                  </a:lnTo>
                  <a:lnTo>
                    <a:pt x="2121" y="136"/>
                  </a:lnTo>
                  <a:lnTo>
                    <a:pt x="1981" y="183"/>
                  </a:lnTo>
                  <a:lnTo>
                    <a:pt x="1844" y="237"/>
                  </a:lnTo>
                  <a:lnTo>
                    <a:pt x="1710" y="297"/>
                  </a:lnTo>
                  <a:lnTo>
                    <a:pt x="1580" y="364"/>
                  </a:lnTo>
                  <a:lnTo>
                    <a:pt x="1455" y="437"/>
                  </a:lnTo>
                  <a:lnTo>
                    <a:pt x="1332" y="515"/>
                  </a:lnTo>
                  <a:lnTo>
                    <a:pt x="1213" y="599"/>
                  </a:lnTo>
                  <a:lnTo>
                    <a:pt x="1100" y="689"/>
                  </a:lnTo>
                  <a:lnTo>
                    <a:pt x="990" y="783"/>
                  </a:lnTo>
                  <a:lnTo>
                    <a:pt x="885" y="883"/>
                  </a:lnTo>
                  <a:lnTo>
                    <a:pt x="785" y="988"/>
                  </a:lnTo>
                  <a:lnTo>
                    <a:pt x="690" y="1097"/>
                  </a:lnTo>
                  <a:lnTo>
                    <a:pt x="601" y="1210"/>
                  </a:lnTo>
                  <a:lnTo>
                    <a:pt x="516" y="1329"/>
                  </a:lnTo>
                  <a:lnTo>
                    <a:pt x="438" y="1450"/>
                  </a:lnTo>
                  <a:lnTo>
                    <a:pt x="365" y="1577"/>
                  </a:lnTo>
                  <a:lnTo>
                    <a:pt x="298" y="1706"/>
                  </a:lnTo>
                  <a:lnTo>
                    <a:pt x="238" y="1840"/>
                  </a:lnTo>
                  <a:lnTo>
                    <a:pt x="183" y="1976"/>
                  </a:lnTo>
                  <a:lnTo>
                    <a:pt x="136" y="2117"/>
                  </a:lnTo>
                  <a:lnTo>
                    <a:pt x="96" y="2259"/>
                  </a:lnTo>
                  <a:lnTo>
                    <a:pt x="62" y="2405"/>
                  </a:lnTo>
                  <a:lnTo>
                    <a:pt x="36" y="2553"/>
                  </a:lnTo>
                  <a:lnTo>
                    <a:pt x="16" y="2704"/>
                  </a:lnTo>
                  <a:lnTo>
                    <a:pt x="4" y="2856"/>
                  </a:lnTo>
                  <a:lnTo>
                    <a:pt x="0" y="3011"/>
                  </a:lnTo>
                  <a:lnTo>
                    <a:pt x="0" y="3024"/>
                  </a:lnTo>
                  <a:lnTo>
                    <a:pt x="1" y="3037"/>
                  </a:lnTo>
                  <a:lnTo>
                    <a:pt x="3" y="3049"/>
                  </a:lnTo>
                  <a:lnTo>
                    <a:pt x="5" y="3061"/>
                  </a:lnTo>
                  <a:lnTo>
                    <a:pt x="8" y="3073"/>
                  </a:lnTo>
                  <a:lnTo>
                    <a:pt x="11" y="3085"/>
                  </a:lnTo>
                  <a:lnTo>
                    <a:pt x="15" y="3097"/>
                  </a:lnTo>
                  <a:lnTo>
                    <a:pt x="20" y="3108"/>
                  </a:lnTo>
                  <a:lnTo>
                    <a:pt x="25" y="3119"/>
                  </a:lnTo>
                  <a:lnTo>
                    <a:pt x="30" y="3130"/>
                  </a:lnTo>
                  <a:lnTo>
                    <a:pt x="37" y="3141"/>
                  </a:lnTo>
                  <a:lnTo>
                    <a:pt x="44" y="3151"/>
                  </a:lnTo>
                  <a:lnTo>
                    <a:pt x="51" y="3161"/>
                  </a:lnTo>
                  <a:lnTo>
                    <a:pt x="58" y="3171"/>
                  </a:lnTo>
                  <a:lnTo>
                    <a:pt x="66" y="3180"/>
                  </a:lnTo>
                  <a:lnTo>
                    <a:pt x="74" y="3189"/>
                  </a:lnTo>
                  <a:lnTo>
                    <a:pt x="83" y="3197"/>
                  </a:lnTo>
                  <a:lnTo>
                    <a:pt x="92" y="3205"/>
                  </a:lnTo>
                  <a:lnTo>
                    <a:pt x="101" y="3212"/>
                  </a:lnTo>
                  <a:lnTo>
                    <a:pt x="111" y="3219"/>
                  </a:lnTo>
                  <a:lnTo>
                    <a:pt x="121" y="3226"/>
                  </a:lnTo>
                  <a:lnTo>
                    <a:pt x="132" y="3232"/>
                  </a:lnTo>
                  <a:lnTo>
                    <a:pt x="143" y="3237"/>
                  </a:lnTo>
                  <a:lnTo>
                    <a:pt x="154" y="3242"/>
                  </a:lnTo>
                  <a:lnTo>
                    <a:pt x="165" y="3247"/>
                  </a:lnTo>
                  <a:lnTo>
                    <a:pt x="177" y="3251"/>
                  </a:lnTo>
                  <a:lnTo>
                    <a:pt x="189" y="3254"/>
                  </a:lnTo>
                  <a:lnTo>
                    <a:pt x="201" y="3257"/>
                  </a:lnTo>
                  <a:lnTo>
                    <a:pt x="214" y="3259"/>
                  </a:lnTo>
                  <a:lnTo>
                    <a:pt x="227" y="3261"/>
                  </a:lnTo>
                  <a:lnTo>
                    <a:pt x="239" y="3262"/>
                  </a:lnTo>
                  <a:lnTo>
                    <a:pt x="252" y="3262"/>
                  </a:lnTo>
                  <a:lnTo>
                    <a:pt x="265" y="3262"/>
                  </a:lnTo>
                  <a:lnTo>
                    <a:pt x="278" y="3261"/>
                  </a:lnTo>
                  <a:lnTo>
                    <a:pt x="290" y="3259"/>
                  </a:lnTo>
                  <a:lnTo>
                    <a:pt x="302" y="3257"/>
                  </a:lnTo>
                  <a:lnTo>
                    <a:pt x="315" y="3254"/>
                  </a:lnTo>
                  <a:lnTo>
                    <a:pt x="326" y="3251"/>
                  </a:lnTo>
                  <a:lnTo>
                    <a:pt x="338" y="3247"/>
                  </a:lnTo>
                  <a:lnTo>
                    <a:pt x="349" y="3242"/>
                  </a:lnTo>
                  <a:lnTo>
                    <a:pt x="360" y="3237"/>
                  </a:lnTo>
                  <a:lnTo>
                    <a:pt x="371" y="3232"/>
                  </a:lnTo>
                  <a:lnTo>
                    <a:pt x="382" y="3226"/>
                  </a:lnTo>
                  <a:lnTo>
                    <a:pt x="393" y="3219"/>
                  </a:lnTo>
                  <a:lnTo>
                    <a:pt x="403" y="3212"/>
                  </a:lnTo>
                  <a:lnTo>
                    <a:pt x="412" y="3205"/>
                  </a:lnTo>
                  <a:lnTo>
                    <a:pt x="421" y="3197"/>
                  </a:lnTo>
                  <a:lnTo>
                    <a:pt x="430" y="3189"/>
                  </a:lnTo>
                  <a:lnTo>
                    <a:pt x="438" y="3180"/>
                  </a:lnTo>
                  <a:lnTo>
                    <a:pt x="446" y="3171"/>
                  </a:lnTo>
                  <a:lnTo>
                    <a:pt x="453" y="3161"/>
                  </a:lnTo>
                  <a:lnTo>
                    <a:pt x="460" y="3151"/>
                  </a:lnTo>
                  <a:lnTo>
                    <a:pt x="467" y="3141"/>
                  </a:lnTo>
                  <a:lnTo>
                    <a:pt x="473" y="3130"/>
                  </a:lnTo>
                  <a:lnTo>
                    <a:pt x="478" y="3119"/>
                  </a:lnTo>
                  <a:lnTo>
                    <a:pt x="483" y="3108"/>
                  </a:lnTo>
                  <a:lnTo>
                    <a:pt x="488" y="3097"/>
                  </a:lnTo>
                  <a:lnTo>
                    <a:pt x="492" y="3085"/>
                  </a:lnTo>
                  <a:lnTo>
                    <a:pt x="495" y="3073"/>
                  </a:lnTo>
                  <a:lnTo>
                    <a:pt x="498" y="3061"/>
                  </a:lnTo>
                  <a:lnTo>
                    <a:pt x="500" y="3049"/>
                  </a:lnTo>
                  <a:lnTo>
                    <a:pt x="502" y="3037"/>
                  </a:lnTo>
                  <a:lnTo>
                    <a:pt x="503" y="3024"/>
                  </a:lnTo>
                  <a:lnTo>
                    <a:pt x="503" y="3011"/>
                  </a:lnTo>
                  <a:lnTo>
                    <a:pt x="506" y="2882"/>
                  </a:lnTo>
                  <a:lnTo>
                    <a:pt x="516" y="2755"/>
                  </a:lnTo>
                  <a:lnTo>
                    <a:pt x="532" y="2630"/>
                  </a:lnTo>
                  <a:lnTo>
                    <a:pt x="554" y="2506"/>
                  </a:lnTo>
                  <a:lnTo>
                    <a:pt x="583" y="2385"/>
                  </a:lnTo>
                  <a:lnTo>
                    <a:pt x="617" y="2265"/>
                  </a:lnTo>
                  <a:lnTo>
                    <a:pt x="656" y="2149"/>
                  </a:lnTo>
                  <a:lnTo>
                    <a:pt x="701" y="2035"/>
                  </a:lnTo>
                  <a:lnTo>
                    <a:pt x="752" y="1924"/>
                  </a:lnTo>
                  <a:lnTo>
                    <a:pt x="807" y="1816"/>
                  </a:lnTo>
                  <a:lnTo>
                    <a:pt x="867" y="1711"/>
                  </a:lnTo>
                  <a:lnTo>
                    <a:pt x="934" y="1609"/>
                  </a:lnTo>
                  <a:lnTo>
                    <a:pt x="1003" y="1511"/>
                  </a:lnTo>
                  <a:lnTo>
                    <a:pt x="1078" y="1416"/>
                  </a:lnTo>
                  <a:lnTo>
                    <a:pt x="1157" y="1325"/>
                  </a:lnTo>
                  <a:lnTo>
                    <a:pt x="1240" y="1238"/>
                  </a:lnTo>
                  <a:lnTo>
                    <a:pt x="1328" y="1154"/>
                  </a:lnTo>
                  <a:lnTo>
                    <a:pt x="1419" y="1076"/>
                  </a:lnTo>
                  <a:lnTo>
                    <a:pt x="1514" y="1001"/>
                  </a:lnTo>
                  <a:lnTo>
                    <a:pt x="1612" y="931"/>
                  </a:lnTo>
                  <a:lnTo>
                    <a:pt x="1715" y="865"/>
                  </a:lnTo>
                  <a:lnTo>
                    <a:pt x="1820" y="805"/>
                  </a:lnTo>
                  <a:lnTo>
                    <a:pt x="1928" y="750"/>
                  </a:lnTo>
                  <a:lnTo>
                    <a:pt x="2040" y="700"/>
                  </a:lnTo>
                  <a:lnTo>
                    <a:pt x="2154" y="654"/>
                  </a:lnTo>
                  <a:lnTo>
                    <a:pt x="2270" y="615"/>
                  </a:lnTo>
                  <a:lnTo>
                    <a:pt x="2390" y="581"/>
                  </a:lnTo>
                  <a:lnTo>
                    <a:pt x="2512" y="553"/>
                  </a:lnTo>
                  <a:lnTo>
                    <a:pt x="2635" y="531"/>
                  </a:lnTo>
                  <a:lnTo>
                    <a:pt x="2761" y="515"/>
                  </a:lnTo>
                  <a:lnTo>
                    <a:pt x="2889" y="505"/>
                  </a:lnTo>
                  <a:lnTo>
                    <a:pt x="3018" y="502"/>
                  </a:lnTo>
                  <a:lnTo>
                    <a:pt x="3031" y="502"/>
                  </a:lnTo>
                  <a:lnTo>
                    <a:pt x="3044" y="501"/>
                  </a:lnTo>
                  <a:lnTo>
                    <a:pt x="3056" y="499"/>
                  </a:lnTo>
                  <a:lnTo>
                    <a:pt x="3068" y="497"/>
                  </a:lnTo>
                  <a:lnTo>
                    <a:pt x="3080" y="494"/>
                  </a:lnTo>
                  <a:lnTo>
                    <a:pt x="3092" y="491"/>
                  </a:lnTo>
                  <a:lnTo>
                    <a:pt x="3104" y="487"/>
                  </a:lnTo>
                  <a:lnTo>
                    <a:pt x="3115" y="482"/>
                  </a:lnTo>
                  <a:lnTo>
                    <a:pt x="3126" y="477"/>
                  </a:lnTo>
                  <a:lnTo>
                    <a:pt x="3137" y="472"/>
                  </a:lnTo>
                  <a:lnTo>
                    <a:pt x="3148" y="466"/>
                  </a:lnTo>
                  <a:lnTo>
                    <a:pt x="3158" y="459"/>
                  </a:lnTo>
                  <a:lnTo>
                    <a:pt x="3168" y="452"/>
                  </a:lnTo>
                  <a:lnTo>
                    <a:pt x="3177" y="445"/>
                  </a:lnTo>
                  <a:lnTo>
                    <a:pt x="3186" y="437"/>
                  </a:lnTo>
                  <a:lnTo>
                    <a:pt x="3196" y="429"/>
                  </a:lnTo>
                  <a:lnTo>
                    <a:pt x="3204" y="420"/>
                  </a:lnTo>
                  <a:lnTo>
                    <a:pt x="3212" y="411"/>
                  </a:lnTo>
                  <a:lnTo>
                    <a:pt x="3219" y="402"/>
                  </a:lnTo>
                  <a:lnTo>
                    <a:pt x="3226" y="391"/>
                  </a:lnTo>
                  <a:lnTo>
                    <a:pt x="3233" y="381"/>
                  </a:lnTo>
                  <a:lnTo>
                    <a:pt x="3239" y="370"/>
                  </a:lnTo>
                  <a:lnTo>
                    <a:pt x="3244" y="359"/>
                  </a:lnTo>
                  <a:lnTo>
                    <a:pt x="3249" y="348"/>
                  </a:lnTo>
                  <a:lnTo>
                    <a:pt x="3254" y="337"/>
                  </a:lnTo>
                  <a:lnTo>
                    <a:pt x="3258" y="325"/>
                  </a:lnTo>
                  <a:lnTo>
                    <a:pt x="3261" y="314"/>
                  </a:lnTo>
                  <a:lnTo>
                    <a:pt x="3264" y="301"/>
                  </a:lnTo>
                  <a:lnTo>
                    <a:pt x="3266" y="289"/>
                  </a:lnTo>
                  <a:lnTo>
                    <a:pt x="3268" y="277"/>
                  </a:lnTo>
                  <a:lnTo>
                    <a:pt x="3269" y="264"/>
                  </a:lnTo>
                  <a:lnTo>
                    <a:pt x="3269" y="251"/>
                  </a:lnTo>
                  <a:lnTo>
                    <a:pt x="3269" y="238"/>
                  </a:lnTo>
                  <a:lnTo>
                    <a:pt x="3268" y="226"/>
                  </a:lnTo>
                  <a:lnTo>
                    <a:pt x="3266" y="213"/>
                  </a:lnTo>
                  <a:lnTo>
                    <a:pt x="3264" y="201"/>
                  </a:lnTo>
                  <a:lnTo>
                    <a:pt x="3261" y="189"/>
                  </a:lnTo>
                  <a:lnTo>
                    <a:pt x="3258" y="177"/>
                  </a:lnTo>
                  <a:lnTo>
                    <a:pt x="3254" y="165"/>
                  </a:lnTo>
                  <a:lnTo>
                    <a:pt x="3249" y="154"/>
                  </a:lnTo>
                  <a:lnTo>
                    <a:pt x="3244" y="143"/>
                  </a:lnTo>
                  <a:lnTo>
                    <a:pt x="3239" y="132"/>
                  </a:lnTo>
                  <a:lnTo>
                    <a:pt x="3233" y="120"/>
                  </a:lnTo>
                  <a:lnTo>
                    <a:pt x="3226" y="110"/>
                  </a:lnTo>
                  <a:lnTo>
                    <a:pt x="3219" y="100"/>
                  </a:lnTo>
                  <a:lnTo>
                    <a:pt x="3212" y="91"/>
                  </a:lnTo>
                  <a:lnTo>
                    <a:pt x="3204" y="82"/>
                  </a:lnTo>
                  <a:lnTo>
                    <a:pt x="3196" y="73"/>
                  </a:lnTo>
                  <a:lnTo>
                    <a:pt x="3186" y="65"/>
                  </a:lnTo>
                  <a:lnTo>
                    <a:pt x="3177" y="57"/>
                  </a:lnTo>
                  <a:lnTo>
                    <a:pt x="3168" y="50"/>
                  </a:lnTo>
                  <a:lnTo>
                    <a:pt x="3158" y="43"/>
                  </a:lnTo>
                  <a:lnTo>
                    <a:pt x="3148" y="36"/>
                  </a:lnTo>
                  <a:lnTo>
                    <a:pt x="3137" y="30"/>
                  </a:lnTo>
                  <a:lnTo>
                    <a:pt x="3126" y="25"/>
                  </a:lnTo>
                  <a:lnTo>
                    <a:pt x="3115" y="20"/>
                  </a:lnTo>
                  <a:lnTo>
                    <a:pt x="3104" y="15"/>
                  </a:lnTo>
                  <a:lnTo>
                    <a:pt x="3092" y="11"/>
                  </a:lnTo>
                  <a:lnTo>
                    <a:pt x="3080" y="8"/>
                  </a:lnTo>
                  <a:lnTo>
                    <a:pt x="3068" y="5"/>
                  </a:lnTo>
                  <a:lnTo>
                    <a:pt x="3056" y="3"/>
                  </a:lnTo>
                  <a:lnTo>
                    <a:pt x="3044" y="1"/>
                  </a:lnTo>
                  <a:lnTo>
                    <a:pt x="3031" y="0"/>
                  </a:lnTo>
                  <a:lnTo>
                    <a:pt x="30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1" name="Group 50"/>
          <p:cNvGrpSpPr/>
          <p:nvPr>
            <p:custDataLst>
              <p:tags r:id="rId23"/>
            </p:custDataLst>
          </p:nvPr>
        </p:nvGrpSpPr>
        <p:grpSpPr>
          <a:xfrm>
            <a:off x="15980885" y="7364399"/>
            <a:ext cx="921804" cy="923923"/>
            <a:chOff x="6826250" y="4151313"/>
            <a:chExt cx="690563" cy="692151"/>
          </a:xfrm>
          <a:solidFill>
            <a:sysClr val="window" lastClr="FFFFFF"/>
          </a:solidFill>
        </p:grpSpPr>
        <p:sp>
          <p:nvSpPr>
            <p:cNvPr id="52" name="Freeform 228"/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6826250" y="4216401"/>
              <a:ext cx="628650" cy="627063"/>
            </a:xfrm>
            <a:custGeom>
              <a:avLst/>
              <a:gdLst>
                <a:gd name="T0" fmla="*/ 12770 w 14656"/>
                <a:gd name="T1" fmla="*/ 6106 h 14620"/>
                <a:gd name="T2" fmla="*/ 12640 w 14656"/>
                <a:gd name="T3" fmla="*/ 6115 h 14620"/>
                <a:gd name="T4" fmla="*/ 12519 w 14656"/>
                <a:gd name="T5" fmla="*/ 6055 h 14620"/>
                <a:gd name="T6" fmla="*/ 9966 w 14656"/>
                <a:gd name="T7" fmla="*/ 5994 h 14620"/>
                <a:gd name="T8" fmla="*/ 8414 w 14656"/>
                <a:gd name="T9" fmla="*/ 5281 h 14620"/>
                <a:gd name="T10" fmla="*/ 6782 w 14656"/>
                <a:gd name="T11" fmla="*/ 4968 h 14620"/>
                <a:gd name="T12" fmla="*/ 5698 w 14656"/>
                <a:gd name="T13" fmla="*/ 4822 h 14620"/>
                <a:gd name="T14" fmla="*/ 8599 w 14656"/>
                <a:gd name="T15" fmla="*/ 2123 h 14620"/>
                <a:gd name="T16" fmla="*/ 8551 w 14656"/>
                <a:gd name="T17" fmla="*/ 1998 h 14620"/>
                <a:gd name="T18" fmla="*/ 8574 w 14656"/>
                <a:gd name="T19" fmla="*/ 1868 h 14620"/>
                <a:gd name="T20" fmla="*/ 9364 w 14656"/>
                <a:gd name="T21" fmla="*/ 1057 h 14620"/>
                <a:gd name="T22" fmla="*/ 9489 w 14656"/>
                <a:gd name="T23" fmla="*/ 1010 h 14620"/>
                <a:gd name="T24" fmla="*/ 9619 w 14656"/>
                <a:gd name="T25" fmla="*/ 1032 h 14620"/>
                <a:gd name="T26" fmla="*/ 13601 w 14656"/>
                <a:gd name="T27" fmla="*/ 5006 h 14620"/>
                <a:gd name="T28" fmla="*/ 13650 w 14656"/>
                <a:gd name="T29" fmla="*/ 5131 h 14620"/>
                <a:gd name="T30" fmla="*/ 13627 w 14656"/>
                <a:gd name="T31" fmla="*/ 5261 h 14620"/>
                <a:gd name="T32" fmla="*/ 8336 w 14656"/>
                <a:gd name="T33" fmla="*/ 13377 h 14620"/>
                <a:gd name="T34" fmla="*/ 8074 w 14656"/>
                <a:gd name="T35" fmla="*/ 13585 h 14620"/>
                <a:gd name="T36" fmla="*/ 7781 w 14656"/>
                <a:gd name="T37" fmla="*/ 13595 h 14620"/>
                <a:gd name="T38" fmla="*/ 7556 w 14656"/>
                <a:gd name="T39" fmla="*/ 13465 h 14620"/>
                <a:gd name="T40" fmla="*/ 1014 w 14656"/>
                <a:gd name="T41" fmla="*/ 6852 h 14620"/>
                <a:gd name="T42" fmla="*/ 1065 w 14656"/>
                <a:gd name="T43" fmla="*/ 6524 h 14620"/>
                <a:gd name="T44" fmla="*/ 1308 w 14656"/>
                <a:gd name="T45" fmla="*/ 6300 h 14620"/>
                <a:gd name="T46" fmla="*/ 6805 w 14656"/>
                <a:gd name="T47" fmla="*/ 5480 h 14620"/>
                <a:gd name="T48" fmla="*/ 8979 w 14656"/>
                <a:gd name="T49" fmla="*/ 6023 h 14620"/>
                <a:gd name="T50" fmla="*/ 10402 w 14656"/>
                <a:gd name="T51" fmla="*/ 369 h 14620"/>
                <a:gd name="T52" fmla="*/ 10132 w 14656"/>
                <a:gd name="T53" fmla="*/ 163 h 14620"/>
                <a:gd name="T54" fmla="*/ 9820 w 14656"/>
                <a:gd name="T55" fmla="*/ 38 h 14620"/>
                <a:gd name="T56" fmla="*/ 9482 w 14656"/>
                <a:gd name="T57" fmla="*/ 0 h 14620"/>
                <a:gd name="T58" fmla="*/ 9147 w 14656"/>
                <a:gd name="T59" fmla="*/ 55 h 14620"/>
                <a:gd name="T60" fmla="*/ 8841 w 14656"/>
                <a:gd name="T61" fmla="*/ 195 h 14620"/>
                <a:gd name="T62" fmla="*/ 7892 w 14656"/>
                <a:gd name="T63" fmla="*/ 1104 h 14620"/>
                <a:gd name="T64" fmla="*/ 7692 w 14656"/>
                <a:gd name="T65" fmla="*/ 1380 h 14620"/>
                <a:gd name="T66" fmla="*/ 7576 w 14656"/>
                <a:gd name="T67" fmla="*/ 1695 h 14620"/>
                <a:gd name="T68" fmla="*/ 7548 w 14656"/>
                <a:gd name="T69" fmla="*/ 2062 h 14620"/>
                <a:gd name="T70" fmla="*/ 7669 w 14656"/>
                <a:gd name="T71" fmla="*/ 2522 h 14620"/>
                <a:gd name="T72" fmla="*/ 623 w 14656"/>
                <a:gd name="T73" fmla="*/ 5539 h 14620"/>
                <a:gd name="T74" fmla="*/ 274 w 14656"/>
                <a:gd name="T75" fmla="*/ 5894 h 14620"/>
                <a:gd name="T76" fmla="*/ 58 w 14656"/>
                <a:gd name="T77" fmla="*/ 6345 h 14620"/>
                <a:gd name="T78" fmla="*/ 3 w 14656"/>
                <a:gd name="T79" fmla="*/ 6850 h 14620"/>
                <a:gd name="T80" fmla="*/ 114 w 14656"/>
                <a:gd name="T81" fmla="*/ 7337 h 14620"/>
                <a:gd name="T82" fmla="*/ 382 w 14656"/>
                <a:gd name="T83" fmla="*/ 7767 h 14620"/>
                <a:gd name="T84" fmla="*/ 7067 w 14656"/>
                <a:gd name="T85" fmla="*/ 14362 h 14620"/>
                <a:gd name="T86" fmla="*/ 7416 w 14656"/>
                <a:gd name="T87" fmla="*/ 14537 h 14620"/>
                <a:gd name="T88" fmla="*/ 7800 w 14656"/>
                <a:gd name="T89" fmla="*/ 14616 h 14620"/>
                <a:gd name="T90" fmla="*/ 8103 w 14656"/>
                <a:gd name="T91" fmla="*/ 14608 h 14620"/>
                <a:gd name="T92" fmla="*/ 8574 w 14656"/>
                <a:gd name="T93" fmla="*/ 14467 h 14620"/>
                <a:gd name="T94" fmla="*/ 8985 w 14656"/>
                <a:gd name="T95" fmla="*/ 14171 h 14620"/>
                <a:gd name="T96" fmla="*/ 9276 w 14656"/>
                <a:gd name="T97" fmla="*/ 13754 h 14620"/>
                <a:gd name="T98" fmla="*/ 12327 w 14656"/>
                <a:gd name="T99" fmla="*/ 7076 h 14620"/>
                <a:gd name="T100" fmla="*/ 12781 w 14656"/>
                <a:gd name="T101" fmla="*/ 7126 h 14620"/>
                <a:gd name="T102" fmla="*/ 13112 w 14656"/>
                <a:gd name="T103" fmla="*/ 7056 h 14620"/>
                <a:gd name="T104" fmla="*/ 13410 w 14656"/>
                <a:gd name="T105" fmla="*/ 6900 h 14620"/>
                <a:gd name="T106" fmla="*/ 14350 w 14656"/>
                <a:gd name="T107" fmla="*/ 5980 h 14620"/>
                <a:gd name="T108" fmla="*/ 14535 w 14656"/>
                <a:gd name="T109" fmla="*/ 5696 h 14620"/>
                <a:gd name="T110" fmla="*/ 14637 w 14656"/>
                <a:gd name="T111" fmla="*/ 5373 h 14620"/>
                <a:gd name="T112" fmla="*/ 14649 w 14656"/>
                <a:gd name="T113" fmla="*/ 5030 h 14620"/>
                <a:gd name="T114" fmla="*/ 14572 w 14656"/>
                <a:gd name="T115" fmla="*/ 4701 h 14620"/>
                <a:gd name="T116" fmla="*/ 14410 w 14656"/>
                <a:gd name="T117" fmla="*/ 4405 h 14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656" h="14620">
                  <a:moveTo>
                    <a:pt x="13576" y="5334"/>
                  </a:moveTo>
                  <a:lnTo>
                    <a:pt x="12866" y="6046"/>
                  </a:lnTo>
                  <a:lnTo>
                    <a:pt x="12856" y="6055"/>
                  </a:lnTo>
                  <a:lnTo>
                    <a:pt x="12847" y="6064"/>
                  </a:lnTo>
                  <a:lnTo>
                    <a:pt x="12837" y="6071"/>
                  </a:lnTo>
                  <a:lnTo>
                    <a:pt x="12826" y="6079"/>
                  </a:lnTo>
                  <a:lnTo>
                    <a:pt x="12816" y="6085"/>
                  </a:lnTo>
                  <a:lnTo>
                    <a:pt x="12805" y="6091"/>
                  </a:lnTo>
                  <a:lnTo>
                    <a:pt x="12794" y="6097"/>
                  </a:lnTo>
                  <a:lnTo>
                    <a:pt x="12782" y="6102"/>
                  </a:lnTo>
                  <a:lnTo>
                    <a:pt x="12770" y="6106"/>
                  </a:lnTo>
                  <a:lnTo>
                    <a:pt x="12759" y="6110"/>
                  </a:lnTo>
                  <a:lnTo>
                    <a:pt x="12747" y="6113"/>
                  </a:lnTo>
                  <a:lnTo>
                    <a:pt x="12735" y="6115"/>
                  </a:lnTo>
                  <a:lnTo>
                    <a:pt x="12723" y="6117"/>
                  </a:lnTo>
                  <a:lnTo>
                    <a:pt x="12712" y="6119"/>
                  </a:lnTo>
                  <a:lnTo>
                    <a:pt x="12700" y="6120"/>
                  </a:lnTo>
                  <a:lnTo>
                    <a:pt x="12688" y="6120"/>
                  </a:lnTo>
                  <a:lnTo>
                    <a:pt x="12676" y="6120"/>
                  </a:lnTo>
                  <a:lnTo>
                    <a:pt x="12664" y="6119"/>
                  </a:lnTo>
                  <a:lnTo>
                    <a:pt x="12652" y="6117"/>
                  </a:lnTo>
                  <a:lnTo>
                    <a:pt x="12640" y="6115"/>
                  </a:lnTo>
                  <a:lnTo>
                    <a:pt x="12628" y="6113"/>
                  </a:lnTo>
                  <a:lnTo>
                    <a:pt x="12615" y="6110"/>
                  </a:lnTo>
                  <a:lnTo>
                    <a:pt x="12604" y="6106"/>
                  </a:lnTo>
                  <a:lnTo>
                    <a:pt x="12593" y="6102"/>
                  </a:lnTo>
                  <a:lnTo>
                    <a:pt x="12581" y="6097"/>
                  </a:lnTo>
                  <a:lnTo>
                    <a:pt x="12571" y="6091"/>
                  </a:lnTo>
                  <a:lnTo>
                    <a:pt x="12560" y="6085"/>
                  </a:lnTo>
                  <a:lnTo>
                    <a:pt x="12549" y="6079"/>
                  </a:lnTo>
                  <a:lnTo>
                    <a:pt x="12539" y="6071"/>
                  </a:lnTo>
                  <a:lnTo>
                    <a:pt x="12529" y="6064"/>
                  </a:lnTo>
                  <a:lnTo>
                    <a:pt x="12519" y="6055"/>
                  </a:lnTo>
                  <a:lnTo>
                    <a:pt x="12510" y="6046"/>
                  </a:lnTo>
                  <a:lnTo>
                    <a:pt x="11621" y="5156"/>
                  </a:lnTo>
                  <a:lnTo>
                    <a:pt x="10900" y="6965"/>
                  </a:lnTo>
                  <a:lnTo>
                    <a:pt x="10961" y="6813"/>
                  </a:lnTo>
                  <a:lnTo>
                    <a:pt x="10819" y="6674"/>
                  </a:lnTo>
                  <a:lnTo>
                    <a:pt x="10677" y="6544"/>
                  </a:lnTo>
                  <a:lnTo>
                    <a:pt x="10534" y="6420"/>
                  </a:lnTo>
                  <a:lnTo>
                    <a:pt x="10392" y="6304"/>
                  </a:lnTo>
                  <a:lnTo>
                    <a:pt x="10251" y="6194"/>
                  </a:lnTo>
                  <a:lnTo>
                    <a:pt x="10108" y="6091"/>
                  </a:lnTo>
                  <a:lnTo>
                    <a:pt x="9966" y="5994"/>
                  </a:lnTo>
                  <a:lnTo>
                    <a:pt x="9823" y="5905"/>
                  </a:lnTo>
                  <a:lnTo>
                    <a:pt x="9681" y="5820"/>
                  </a:lnTo>
                  <a:lnTo>
                    <a:pt x="9539" y="5740"/>
                  </a:lnTo>
                  <a:lnTo>
                    <a:pt x="9397" y="5667"/>
                  </a:lnTo>
                  <a:lnTo>
                    <a:pt x="9257" y="5598"/>
                  </a:lnTo>
                  <a:lnTo>
                    <a:pt x="9115" y="5535"/>
                  </a:lnTo>
                  <a:lnTo>
                    <a:pt x="8974" y="5475"/>
                  </a:lnTo>
                  <a:lnTo>
                    <a:pt x="8833" y="5421"/>
                  </a:lnTo>
                  <a:lnTo>
                    <a:pt x="8693" y="5370"/>
                  </a:lnTo>
                  <a:lnTo>
                    <a:pt x="8553" y="5324"/>
                  </a:lnTo>
                  <a:lnTo>
                    <a:pt x="8414" y="5281"/>
                  </a:lnTo>
                  <a:lnTo>
                    <a:pt x="8275" y="5241"/>
                  </a:lnTo>
                  <a:lnTo>
                    <a:pt x="8136" y="5205"/>
                  </a:lnTo>
                  <a:lnTo>
                    <a:pt x="7997" y="5172"/>
                  </a:lnTo>
                  <a:lnTo>
                    <a:pt x="7860" y="5141"/>
                  </a:lnTo>
                  <a:lnTo>
                    <a:pt x="7723" y="5113"/>
                  </a:lnTo>
                  <a:lnTo>
                    <a:pt x="7587" y="5088"/>
                  </a:lnTo>
                  <a:lnTo>
                    <a:pt x="7451" y="5065"/>
                  </a:lnTo>
                  <a:lnTo>
                    <a:pt x="7315" y="5043"/>
                  </a:lnTo>
                  <a:lnTo>
                    <a:pt x="7180" y="5022"/>
                  </a:lnTo>
                  <a:lnTo>
                    <a:pt x="7047" y="5003"/>
                  </a:lnTo>
                  <a:lnTo>
                    <a:pt x="6782" y="4968"/>
                  </a:lnTo>
                  <a:lnTo>
                    <a:pt x="6519" y="4936"/>
                  </a:lnTo>
                  <a:lnTo>
                    <a:pt x="6436" y="4926"/>
                  </a:lnTo>
                  <a:lnTo>
                    <a:pt x="6354" y="4915"/>
                  </a:lnTo>
                  <a:lnTo>
                    <a:pt x="6270" y="4905"/>
                  </a:lnTo>
                  <a:lnTo>
                    <a:pt x="6188" y="4893"/>
                  </a:lnTo>
                  <a:lnTo>
                    <a:pt x="6105" y="4882"/>
                  </a:lnTo>
                  <a:lnTo>
                    <a:pt x="6024" y="4871"/>
                  </a:lnTo>
                  <a:lnTo>
                    <a:pt x="5942" y="4859"/>
                  </a:lnTo>
                  <a:lnTo>
                    <a:pt x="5861" y="4847"/>
                  </a:lnTo>
                  <a:lnTo>
                    <a:pt x="5779" y="4835"/>
                  </a:lnTo>
                  <a:lnTo>
                    <a:pt x="5698" y="4822"/>
                  </a:lnTo>
                  <a:lnTo>
                    <a:pt x="5617" y="4809"/>
                  </a:lnTo>
                  <a:lnTo>
                    <a:pt x="5537" y="4795"/>
                  </a:lnTo>
                  <a:lnTo>
                    <a:pt x="5456" y="4779"/>
                  </a:lnTo>
                  <a:lnTo>
                    <a:pt x="5376" y="4764"/>
                  </a:lnTo>
                  <a:lnTo>
                    <a:pt x="5296" y="4748"/>
                  </a:lnTo>
                  <a:lnTo>
                    <a:pt x="5216" y="4731"/>
                  </a:lnTo>
                  <a:lnTo>
                    <a:pt x="9487" y="3017"/>
                  </a:lnTo>
                  <a:lnTo>
                    <a:pt x="8624" y="2152"/>
                  </a:lnTo>
                  <a:lnTo>
                    <a:pt x="8615" y="2143"/>
                  </a:lnTo>
                  <a:lnTo>
                    <a:pt x="8607" y="2133"/>
                  </a:lnTo>
                  <a:lnTo>
                    <a:pt x="8599" y="2123"/>
                  </a:lnTo>
                  <a:lnTo>
                    <a:pt x="8592" y="2113"/>
                  </a:lnTo>
                  <a:lnTo>
                    <a:pt x="8586" y="2102"/>
                  </a:lnTo>
                  <a:lnTo>
                    <a:pt x="8580" y="2091"/>
                  </a:lnTo>
                  <a:lnTo>
                    <a:pt x="8574" y="2080"/>
                  </a:lnTo>
                  <a:lnTo>
                    <a:pt x="8569" y="2068"/>
                  </a:lnTo>
                  <a:lnTo>
                    <a:pt x="8565" y="2057"/>
                  </a:lnTo>
                  <a:lnTo>
                    <a:pt x="8561" y="2046"/>
                  </a:lnTo>
                  <a:lnTo>
                    <a:pt x="8558" y="2034"/>
                  </a:lnTo>
                  <a:lnTo>
                    <a:pt x="8555" y="2022"/>
                  </a:lnTo>
                  <a:lnTo>
                    <a:pt x="8553" y="2010"/>
                  </a:lnTo>
                  <a:lnTo>
                    <a:pt x="8551" y="1998"/>
                  </a:lnTo>
                  <a:lnTo>
                    <a:pt x="8550" y="1986"/>
                  </a:lnTo>
                  <a:lnTo>
                    <a:pt x="8550" y="1974"/>
                  </a:lnTo>
                  <a:lnTo>
                    <a:pt x="8550" y="1961"/>
                  </a:lnTo>
                  <a:lnTo>
                    <a:pt x="8551" y="1949"/>
                  </a:lnTo>
                  <a:lnTo>
                    <a:pt x="8553" y="1938"/>
                  </a:lnTo>
                  <a:lnTo>
                    <a:pt x="8555" y="1926"/>
                  </a:lnTo>
                  <a:lnTo>
                    <a:pt x="8558" y="1914"/>
                  </a:lnTo>
                  <a:lnTo>
                    <a:pt x="8562" y="1902"/>
                  </a:lnTo>
                  <a:lnTo>
                    <a:pt x="8565" y="1891"/>
                  </a:lnTo>
                  <a:lnTo>
                    <a:pt x="8570" y="1879"/>
                  </a:lnTo>
                  <a:lnTo>
                    <a:pt x="8574" y="1868"/>
                  </a:lnTo>
                  <a:lnTo>
                    <a:pt x="8580" y="1857"/>
                  </a:lnTo>
                  <a:lnTo>
                    <a:pt x="8586" y="1845"/>
                  </a:lnTo>
                  <a:lnTo>
                    <a:pt x="8593" y="1835"/>
                  </a:lnTo>
                  <a:lnTo>
                    <a:pt x="8600" y="1825"/>
                  </a:lnTo>
                  <a:lnTo>
                    <a:pt x="8608" y="1815"/>
                  </a:lnTo>
                  <a:lnTo>
                    <a:pt x="8616" y="1805"/>
                  </a:lnTo>
                  <a:lnTo>
                    <a:pt x="8625" y="1796"/>
                  </a:lnTo>
                  <a:lnTo>
                    <a:pt x="9335" y="1082"/>
                  </a:lnTo>
                  <a:lnTo>
                    <a:pt x="9344" y="1073"/>
                  </a:lnTo>
                  <a:lnTo>
                    <a:pt x="9354" y="1065"/>
                  </a:lnTo>
                  <a:lnTo>
                    <a:pt x="9364" y="1057"/>
                  </a:lnTo>
                  <a:lnTo>
                    <a:pt x="9374" y="1050"/>
                  </a:lnTo>
                  <a:lnTo>
                    <a:pt x="9385" y="1043"/>
                  </a:lnTo>
                  <a:lnTo>
                    <a:pt x="9396" y="1037"/>
                  </a:lnTo>
                  <a:lnTo>
                    <a:pt x="9408" y="1032"/>
                  </a:lnTo>
                  <a:lnTo>
                    <a:pt x="9419" y="1027"/>
                  </a:lnTo>
                  <a:lnTo>
                    <a:pt x="9430" y="1023"/>
                  </a:lnTo>
                  <a:lnTo>
                    <a:pt x="9442" y="1019"/>
                  </a:lnTo>
                  <a:lnTo>
                    <a:pt x="9454" y="1016"/>
                  </a:lnTo>
                  <a:lnTo>
                    <a:pt x="9465" y="1013"/>
                  </a:lnTo>
                  <a:lnTo>
                    <a:pt x="9477" y="1011"/>
                  </a:lnTo>
                  <a:lnTo>
                    <a:pt x="9489" y="1010"/>
                  </a:lnTo>
                  <a:lnTo>
                    <a:pt x="9501" y="1009"/>
                  </a:lnTo>
                  <a:lnTo>
                    <a:pt x="9513" y="1009"/>
                  </a:lnTo>
                  <a:lnTo>
                    <a:pt x="9525" y="1009"/>
                  </a:lnTo>
                  <a:lnTo>
                    <a:pt x="9537" y="1010"/>
                  </a:lnTo>
                  <a:lnTo>
                    <a:pt x="9549" y="1011"/>
                  </a:lnTo>
                  <a:lnTo>
                    <a:pt x="9561" y="1013"/>
                  </a:lnTo>
                  <a:lnTo>
                    <a:pt x="9574" y="1016"/>
                  </a:lnTo>
                  <a:lnTo>
                    <a:pt x="9585" y="1019"/>
                  </a:lnTo>
                  <a:lnTo>
                    <a:pt x="9597" y="1023"/>
                  </a:lnTo>
                  <a:lnTo>
                    <a:pt x="9608" y="1027"/>
                  </a:lnTo>
                  <a:lnTo>
                    <a:pt x="9619" y="1032"/>
                  </a:lnTo>
                  <a:lnTo>
                    <a:pt x="9630" y="1037"/>
                  </a:lnTo>
                  <a:lnTo>
                    <a:pt x="9641" y="1043"/>
                  </a:lnTo>
                  <a:lnTo>
                    <a:pt x="9651" y="1050"/>
                  </a:lnTo>
                  <a:lnTo>
                    <a:pt x="9662" y="1057"/>
                  </a:lnTo>
                  <a:lnTo>
                    <a:pt x="9672" y="1065"/>
                  </a:lnTo>
                  <a:lnTo>
                    <a:pt x="9681" y="1073"/>
                  </a:lnTo>
                  <a:lnTo>
                    <a:pt x="9691" y="1082"/>
                  </a:lnTo>
                  <a:lnTo>
                    <a:pt x="13576" y="4978"/>
                  </a:lnTo>
                  <a:lnTo>
                    <a:pt x="13585" y="4987"/>
                  </a:lnTo>
                  <a:lnTo>
                    <a:pt x="13593" y="4996"/>
                  </a:lnTo>
                  <a:lnTo>
                    <a:pt x="13601" y="5006"/>
                  </a:lnTo>
                  <a:lnTo>
                    <a:pt x="13608" y="5017"/>
                  </a:lnTo>
                  <a:lnTo>
                    <a:pt x="13615" y="5028"/>
                  </a:lnTo>
                  <a:lnTo>
                    <a:pt x="13621" y="5039"/>
                  </a:lnTo>
                  <a:lnTo>
                    <a:pt x="13627" y="5050"/>
                  </a:lnTo>
                  <a:lnTo>
                    <a:pt x="13631" y="5061"/>
                  </a:lnTo>
                  <a:lnTo>
                    <a:pt x="13636" y="5073"/>
                  </a:lnTo>
                  <a:lnTo>
                    <a:pt x="13641" y="5084"/>
                  </a:lnTo>
                  <a:lnTo>
                    <a:pt x="13644" y="5096"/>
                  </a:lnTo>
                  <a:lnTo>
                    <a:pt x="13646" y="5107"/>
                  </a:lnTo>
                  <a:lnTo>
                    <a:pt x="13648" y="5119"/>
                  </a:lnTo>
                  <a:lnTo>
                    <a:pt x="13650" y="5131"/>
                  </a:lnTo>
                  <a:lnTo>
                    <a:pt x="13651" y="5143"/>
                  </a:lnTo>
                  <a:lnTo>
                    <a:pt x="13651" y="5156"/>
                  </a:lnTo>
                  <a:lnTo>
                    <a:pt x="13651" y="5168"/>
                  </a:lnTo>
                  <a:lnTo>
                    <a:pt x="13650" y="5180"/>
                  </a:lnTo>
                  <a:lnTo>
                    <a:pt x="13648" y="5192"/>
                  </a:lnTo>
                  <a:lnTo>
                    <a:pt x="13646" y="5204"/>
                  </a:lnTo>
                  <a:lnTo>
                    <a:pt x="13644" y="5216"/>
                  </a:lnTo>
                  <a:lnTo>
                    <a:pt x="13641" y="5227"/>
                  </a:lnTo>
                  <a:lnTo>
                    <a:pt x="13636" y="5239"/>
                  </a:lnTo>
                  <a:lnTo>
                    <a:pt x="13631" y="5250"/>
                  </a:lnTo>
                  <a:lnTo>
                    <a:pt x="13627" y="5261"/>
                  </a:lnTo>
                  <a:lnTo>
                    <a:pt x="13621" y="5273"/>
                  </a:lnTo>
                  <a:lnTo>
                    <a:pt x="13615" y="5284"/>
                  </a:lnTo>
                  <a:lnTo>
                    <a:pt x="13608" y="5295"/>
                  </a:lnTo>
                  <a:lnTo>
                    <a:pt x="13601" y="5305"/>
                  </a:lnTo>
                  <a:lnTo>
                    <a:pt x="13593" y="5315"/>
                  </a:lnTo>
                  <a:lnTo>
                    <a:pt x="13585" y="5325"/>
                  </a:lnTo>
                  <a:lnTo>
                    <a:pt x="13576" y="5334"/>
                  </a:lnTo>
                  <a:close/>
                  <a:moveTo>
                    <a:pt x="8378" y="13292"/>
                  </a:moveTo>
                  <a:lnTo>
                    <a:pt x="8366" y="13321"/>
                  </a:lnTo>
                  <a:lnTo>
                    <a:pt x="8352" y="13350"/>
                  </a:lnTo>
                  <a:lnTo>
                    <a:pt x="8336" y="13377"/>
                  </a:lnTo>
                  <a:lnTo>
                    <a:pt x="8318" y="13403"/>
                  </a:lnTo>
                  <a:lnTo>
                    <a:pt x="8300" y="13427"/>
                  </a:lnTo>
                  <a:lnTo>
                    <a:pt x="8280" y="13450"/>
                  </a:lnTo>
                  <a:lnTo>
                    <a:pt x="8258" y="13473"/>
                  </a:lnTo>
                  <a:lnTo>
                    <a:pt x="8235" y="13494"/>
                  </a:lnTo>
                  <a:lnTo>
                    <a:pt x="8210" y="13513"/>
                  </a:lnTo>
                  <a:lnTo>
                    <a:pt x="8185" y="13530"/>
                  </a:lnTo>
                  <a:lnTo>
                    <a:pt x="8159" y="13546"/>
                  </a:lnTo>
                  <a:lnTo>
                    <a:pt x="8132" y="13560"/>
                  </a:lnTo>
                  <a:lnTo>
                    <a:pt x="8104" y="13573"/>
                  </a:lnTo>
                  <a:lnTo>
                    <a:pt x="8074" y="13585"/>
                  </a:lnTo>
                  <a:lnTo>
                    <a:pt x="8044" y="13594"/>
                  </a:lnTo>
                  <a:lnTo>
                    <a:pt x="8013" y="13601"/>
                  </a:lnTo>
                  <a:lnTo>
                    <a:pt x="7985" y="13607"/>
                  </a:lnTo>
                  <a:lnTo>
                    <a:pt x="7956" y="13610"/>
                  </a:lnTo>
                  <a:lnTo>
                    <a:pt x="7927" y="13612"/>
                  </a:lnTo>
                  <a:lnTo>
                    <a:pt x="7899" y="13612"/>
                  </a:lnTo>
                  <a:lnTo>
                    <a:pt x="7874" y="13611"/>
                  </a:lnTo>
                  <a:lnTo>
                    <a:pt x="7850" y="13609"/>
                  </a:lnTo>
                  <a:lnTo>
                    <a:pt x="7827" y="13605"/>
                  </a:lnTo>
                  <a:lnTo>
                    <a:pt x="7804" y="13601"/>
                  </a:lnTo>
                  <a:lnTo>
                    <a:pt x="7781" y="13595"/>
                  </a:lnTo>
                  <a:lnTo>
                    <a:pt x="7758" y="13589"/>
                  </a:lnTo>
                  <a:lnTo>
                    <a:pt x="7736" y="13580"/>
                  </a:lnTo>
                  <a:lnTo>
                    <a:pt x="7714" y="13571"/>
                  </a:lnTo>
                  <a:lnTo>
                    <a:pt x="7691" y="13562"/>
                  </a:lnTo>
                  <a:lnTo>
                    <a:pt x="7670" y="13551"/>
                  </a:lnTo>
                  <a:lnTo>
                    <a:pt x="7650" y="13539"/>
                  </a:lnTo>
                  <a:lnTo>
                    <a:pt x="7630" y="13526"/>
                  </a:lnTo>
                  <a:lnTo>
                    <a:pt x="7610" y="13512"/>
                  </a:lnTo>
                  <a:lnTo>
                    <a:pt x="7591" y="13497"/>
                  </a:lnTo>
                  <a:lnTo>
                    <a:pt x="7573" y="13482"/>
                  </a:lnTo>
                  <a:lnTo>
                    <a:pt x="7556" y="13465"/>
                  </a:lnTo>
                  <a:lnTo>
                    <a:pt x="1154" y="7119"/>
                  </a:lnTo>
                  <a:lnTo>
                    <a:pt x="1133" y="7096"/>
                  </a:lnTo>
                  <a:lnTo>
                    <a:pt x="1113" y="7072"/>
                  </a:lnTo>
                  <a:lnTo>
                    <a:pt x="1094" y="7048"/>
                  </a:lnTo>
                  <a:lnTo>
                    <a:pt x="1078" y="7022"/>
                  </a:lnTo>
                  <a:lnTo>
                    <a:pt x="1063" y="6996"/>
                  </a:lnTo>
                  <a:lnTo>
                    <a:pt x="1050" y="6967"/>
                  </a:lnTo>
                  <a:lnTo>
                    <a:pt x="1038" y="6940"/>
                  </a:lnTo>
                  <a:lnTo>
                    <a:pt x="1029" y="6911"/>
                  </a:lnTo>
                  <a:lnTo>
                    <a:pt x="1021" y="6882"/>
                  </a:lnTo>
                  <a:lnTo>
                    <a:pt x="1014" y="6852"/>
                  </a:lnTo>
                  <a:lnTo>
                    <a:pt x="1010" y="6822"/>
                  </a:lnTo>
                  <a:lnTo>
                    <a:pt x="1007" y="6792"/>
                  </a:lnTo>
                  <a:lnTo>
                    <a:pt x="1006" y="6761"/>
                  </a:lnTo>
                  <a:lnTo>
                    <a:pt x="1007" y="6730"/>
                  </a:lnTo>
                  <a:lnTo>
                    <a:pt x="1010" y="6699"/>
                  </a:lnTo>
                  <a:lnTo>
                    <a:pt x="1015" y="6668"/>
                  </a:lnTo>
                  <a:lnTo>
                    <a:pt x="1022" y="6638"/>
                  </a:lnTo>
                  <a:lnTo>
                    <a:pt x="1030" y="6608"/>
                  </a:lnTo>
                  <a:lnTo>
                    <a:pt x="1040" y="6579"/>
                  </a:lnTo>
                  <a:lnTo>
                    <a:pt x="1052" y="6551"/>
                  </a:lnTo>
                  <a:lnTo>
                    <a:pt x="1065" y="6524"/>
                  </a:lnTo>
                  <a:lnTo>
                    <a:pt x="1080" y="6498"/>
                  </a:lnTo>
                  <a:lnTo>
                    <a:pt x="1097" y="6472"/>
                  </a:lnTo>
                  <a:lnTo>
                    <a:pt x="1116" y="6448"/>
                  </a:lnTo>
                  <a:lnTo>
                    <a:pt x="1136" y="6425"/>
                  </a:lnTo>
                  <a:lnTo>
                    <a:pt x="1156" y="6403"/>
                  </a:lnTo>
                  <a:lnTo>
                    <a:pt x="1179" y="6383"/>
                  </a:lnTo>
                  <a:lnTo>
                    <a:pt x="1202" y="6363"/>
                  </a:lnTo>
                  <a:lnTo>
                    <a:pt x="1227" y="6345"/>
                  </a:lnTo>
                  <a:lnTo>
                    <a:pt x="1252" y="6329"/>
                  </a:lnTo>
                  <a:lnTo>
                    <a:pt x="1280" y="6314"/>
                  </a:lnTo>
                  <a:lnTo>
                    <a:pt x="1308" y="6300"/>
                  </a:lnTo>
                  <a:lnTo>
                    <a:pt x="4434" y="5046"/>
                  </a:lnTo>
                  <a:lnTo>
                    <a:pt x="4632" y="5107"/>
                  </a:lnTo>
                  <a:lnTo>
                    <a:pt x="4830" y="5162"/>
                  </a:lnTo>
                  <a:lnTo>
                    <a:pt x="5027" y="5210"/>
                  </a:lnTo>
                  <a:lnTo>
                    <a:pt x="5225" y="5252"/>
                  </a:lnTo>
                  <a:lnTo>
                    <a:pt x="5422" y="5290"/>
                  </a:lnTo>
                  <a:lnTo>
                    <a:pt x="5620" y="5323"/>
                  </a:lnTo>
                  <a:lnTo>
                    <a:pt x="5817" y="5353"/>
                  </a:lnTo>
                  <a:lnTo>
                    <a:pt x="6016" y="5380"/>
                  </a:lnTo>
                  <a:lnTo>
                    <a:pt x="6410" y="5431"/>
                  </a:lnTo>
                  <a:lnTo>
                    <a:pt x="6805" y="5480"/>
                  </a:lnTo>
                  <a:lnTo>
                    <a:pt x="7003" y="5507"/>
                  </a:lnTo>
                  <a:lnTo>
                    <a:pt x="7201" y="5536"/>
                  </a:lnTo>
                  <a:lnTo>
                    <a:pt x="7398" y="5568"/>
                  </a:lnTo>
                  <a:lnTo>
                    <a:pt x="7596" y="5603"/>
                  </a:lnTo>
                  <a:lnTo>
                    <a:pt x="7793" y="5643"/>
                  </a:lnTo>
                  <a:lnTo>
                    <a:pt x="7991" y="5688"/>
                  </a:lnTo>
                  <a:lnTo>
                    <a:pt x="8188" y="5739"/>
                  </a:lnTo>
                  <a:lnTo>
                    <a:pt x="8385" y="5798"/>
                  </a:lnTo>
                  <a:lnTo>
                    <a:pt x="8584" y="5864"/>
                  </a:lnTo>
                  <a:lnTo>
                    <a:pt x="8781" y="5939"/>
                  </a:lnTo>
                  <a:lnTo>
                    <a:pt x="8979" y="6023"/>
                  </a:lnTo>
                  <a:lnTo>
                    <a:pt x="9176" y="6116"/>
                  </a:lnTo>
                  <a:lnTo>
                    <a:pt x="9373" y="6221"/>
                  </a:lnTo>
                  <a:lnTo>
                    <a:pt x="9571" y="6337"/>
                  </a:lnTo>
                  <a:lnTo>
                    <a:pt x="9769" y="6466"/>
                  </a:lnTo>
                  <a:lnTo>
                    <a:pt x="9967" y="6608"/>
                  </a:lnTo>
                  <a:lnTo>
                    <a:pt x="10164" y="6765"/>
                  </a:lnTo>
                  <a:lnTo>
                    <a:pt x="10361" y="6935"/>
                  </a:lnTo>
                  <a:lnTo>
                    <a:pt x="10559" y="7122"/>
                  </a:lnTo>
                  <a:lnTo>
                    <a:pt x="10756" y="7324"/>
                  </a:lnTo>
                  <a:lnTo>
                    <a:pt x="8378" y="13292"/>
                  </a:lnTo>
                  <a:close/>
                  <a:moveTo>
                    <a:pt x="10402" y="369"/>
                  </a:moveTo>
                  <a:lnTo>
                    <a:pt x="10379" y="347"/>
                  </a:lnTo>
                  <a:lnTo>
                    <a:pt x="10356" y="326"/>
                  </a:lnTo>
                  <a:lnTo>
                    <a:pt x="10333" y="305"/>
                  </a:lnTo>
                  <a:lnTo>
                    <a:pt x="10310" y="286"/>
                  </a:lnTo>
                  <a:lnTo>
                    <a:pt x="10286" y="266"/>
                  </a:lnTo>
                  <a:lnTo>
                    <a:pt x="10261" y="247"/>
                  </a:lnTo>
                  <a:lnTo>
                    <a:pt x="10235" y="229"/>
                  </a:lnTo>
                  <a:lnTo>
                    <a:pt x="10210" y="211"/>
                  </a:lnTo>
                  <a:lnTo>
                    <a:pt x="10184" y="195"/>
                  </a:lnTo>
                  <a:lnTo>
                    <a:pt x="10158" y="179"/>
                  </a:lnTo>
                  <a:lnTo>
                    <a:pt x="10132" y="163"/>
                  </a:lnTo>
                  <a:lnTo>
                    <a:pt x="10105" y="148"/>
                  </a:lnTo>
                  <a:lnTo>
                    <a:pt x="10077" y="133"/>
                  </a:lnTo>
                  <a:lnTo>
                    <a:pt x="10050" y="120"/>
                  </a:lnTo>
                  <a:lnTo>
                    <a:pt x="10022" y="108"/>
                  </a:lnTo>
                  <a:lnTo>
                    <a:pt x="9994" y="96"/>
                  </a:lnTo>
                  <a:lnTo>
                    <a:pt x="9966" y="84"/>
                  </a:lnTo>
                  <a:lnTo>
                    <a:pt x="9938" y="74"/>
                  </a:lnTo>
                  <a:lnTo>
                    <a:pt x="9908" y="64"/>
                  </a:lnTo>
                  <a:lnTo>
                    <a:pt x="9879" y="55"/>
                  </a:lnTo>
                  <a:lnTo>
                    <a:pt x="9850" y="46"/>
                  </a:lnTo>
                  <a:lnTo>
                    <a:pt x="9820" y="38"/>
                  </a:lnTo>
                  <a:lnTo>
                    <a:pt x="9791" y="31"/>
                  </a:lnTo>
                  <a:lnTo>
                    <a:pt x="9761" y="25"/>
                  </a:lnTo>
                  <a:lnTo>
                    <a:pt x="9730" y="19"/>
                  </a:lnTo>
                  <a:lnTo>
                    <a:pt x="9699" y="14"/>
                  </a:lnTo>
                  <a:lnTo>
                    <a:pt x="9669" y="9"/>
                  </a:lnTo>
                  <a:lnTo>
                    <a:pt x="9638" y="6"/>
                  </a:lnTo>
                  <a:lnTo>
                    <a:pt x="9607" y="3"/>
                  </a:lnTo>
                  <a:lnTo>
                    <a:pt x="9577" y="2"/>
                  </a:lnTo>
                  <a:lnTo>
                    <a:pt x="9544" y="0"/>
                  </a:lnTo>
                  <a:lnTo>
                    <a:pt x="9513" y="0"/>
                  </a:lnTo>
                  <a:lnTo>
                    <a:pt x="9482" y="0"/>
                  </a:lnTo>
                  <a:lnTo>
                    <a:pt x="9451" y="2"/>
                  </a:lnTo>
                  <a:lnTo>
                    <a:pt x="9420" y="3"/>
                  </a:lnTo>
                  <a:lnTo>
                    <a:pt x="9388" y="6"/>
                  </a:lnTo>
                  <a:lnTo>
                    <a:pt x="9357" y="9"/>
                  </a:lnTo>
                  <a:lnTo>
                    <a:pt x="9327" y="14"/>
                  </a:lnTo>
                  <a:lnTo>
                    <a:pt x="9297" y="19"/>
                  </a:lnTo>
                  <a:lnTo>
                    <a:pt x="9266" y="25"/>
                  </a:lnTo>
                  <a:lnTo>
                    <a:pt x="9236" y="31"/>
                  </a:lnTo>
                  <a:lnTo>
                    <a:pt x="9206" y="38"/>
                  </a:lnTo>
                  <a:lnTo>
                    <a:pt x="9176" y="46"/>
                  </a:lnTo>
                  <a:lnTo>
                    <a:pt x="9147" y="55"/>
                  </a:lnTo>
                  <a:lnTo>
                    <a:pt x="9118" y="64"/>
                  </a:lnTo>
                  <a:lnTo>
                    <a:pt x="9089" y="74"/>
                  </a:lnTo>
                  <a:lnTo>
                    <a:pt x="9060" y="84"/>
                  </a:lnTo>
                  <a:lnTo>
                    <a:pt x="9031" y="96"/>
                  </a:lnTo>
                  <a:lnTo>
                    <a:pt x="9003" y="108"/>
                  </a:lnTo>
                  <a:lnTo>
                    <a:pt x="8976" y="120"/>
                  </a:lnTo>
                  <a:lnTo>
                    <a:pt x="8948" y="134"/>
                  </a:lnTo>
                  <a:lnTo>
                    <a:pt x="8921" y="149"/>
                  </a:lnTo>
                  <a:lnTo>
                    <a:pt x="8894" y="163"/>
                  </a:lnTo>
                  <a:lnTo>
                    <a:pt x="8867" y="179"/>
                  </a:lnTo>
                  <a:lnTo>
                    <a:pt x="8841" y="195"/>
                  </a:lnTo>
                  <a:lnTo>
                    <a:pt x="8816" y="211"/>
                  </a:lnTo>
                  <a:lnTo>
                    <a:pt x="8790" y="229"/>
                  </a:lnTo>
                  <a:lnTo>
                    <a:pt x="8766" y="247"/>
                  </a:lnTo>
                  <a:lnTo>
                    <a:pt x="8741" y="267"/>
                  </a:lnTo>
                  <a:lnTo>
                    <a:pt x="8716" y="286"/>
                  </a:lnTo>
                  <a:lnTo>
                    <a:pt x="8692" y="306"/>
                  </a:lnTo>
                  <a:lnTo>
                    <a:pt x="8669" y="326"/>
                  </a:lnTo>
                  <a:lnTo>
                    <a:pt x="8646" y="348"/>
                  </a:lnTo>
                  <a:lnTo>
                    <a:pt x="8624" y="369"/>
                  </a:lnTo>
                  <a:lnTo>
                    <a:pt x="7914" y="1081"/>
                  </a:lnTo>
                  <a:lnTo>
                    <a:pt x="7892" y="1104"/>
                  </a:lnTo>
                  <a:lnTo>
                    <a:pt x="7870" y="1128"/>
                  </a:lnTo>
                  <a:lnTo>
                    <a:pt x="7850" y="1151"/>
                  </a:lnTo>
                  <a:lnTo>
                    <a:pt x="7829" y="1174"/>
                  </a:lnTo>
                  <a:lnTo>
                    <a:pt x="7810" y="1199"/>
                  </a:lnTo>
                  <a:lnTo>
                    <a:pt x="7792" y="1223"/>
                  </a:lnTo>
                  <a:lnTo>
                    <a:pt x="7773" y="1249"/>
                  </a:lnTo>
                  <a:lnTo>
                    <a:pt x="7756" y="1274"/>
                  </a:lnTo>
                  <a:lnTo>
                    <a:pt x="7739" y="1300"/>
                  </a:lnTo>
                  <a:lnTo>
                    <a:pt x="7723" y="1326"/>
                  </a:lnTo>
                  <a:lnTo>
                    <a:pt x="7707" y="1352"/>
                  </a:lnTo>
                  <a:lnTo>
                    <a:pt x="7692" y="1380"/>
                  </a:lnTo>
                  <a:lnTo>
                    <a:pt x="7678" y="1407"/>
                  </a:lnTo>
                  <a:lnTo>
                    <a:pt x="7665" y="1434"/>
                  </a:lnTo>
                  <a:lnTo>
                    <a:pt x="7652" y="1462"/>
                  </a:lnTo>
                  <a:lnTo>
                    <a:pt x="7640" y="1491"/>
                  </a:lnTo>
                  <a:lnTo>
                    <a:pt x="7629" y="1519"/>
                  </a:lnTo>
                  <a:lnTo>
                    <a:pt x="7618" y="1547"/>
                  </a:lnTo>
                  <a:lnTo>
                    <a:pt x="7608" y="1576"/>
                  </a:lnTo>
                  <a:lnTo>
                    <a:pt x="7599" y="1606"/>
                  </a:lnTo>
                  <a:lnTo>
                    <a:pt x="7591" y="1636"/>
                  </a:lnTo>
                  <a:lnTo>
                    <a:pt x="7583" y="1665"/>
                  </a:lnTo>
                  <a:lnTo>
                    <a:pt x="7576" y="1695"/>
                  </a:lnTo>
                  <a:lnTo>
                    <a:pt x="7569" y="1725"/>
                  </a:lnTo>
                  <a:lnTo>
                    <a:pt x="7564" y="1756"/>
                  </a:lnTo>
                  <a:lnTo>
                    <a:pt x="7559" y="1786"/>
                  </a:lnTo>
                  <a:lnTo>
                    <a:pt x="7555" y="1817"/>
                  </a:lnTo>
                  <a:lnTo>
                    <a:pt x="7551" y="1848"/>
                  </a:lnTo>
                  <a:lnTo>
                    <a:pt x="7549" y="1879"/>
                  </a:lnTo>
                  <a:lnTo>
                    <a:pt x="7547" y="1911"/>
                  </a:lnTo>
                  <a:lnTo>
                    <a:pt x="7546" y="1942"/>
                  </a:lnTo>
                  <a:lnTo>
                    <a:pt x="7545" y="1974"/>
                  </a:lnTo>
                  <a:lnTo>
                    <a:pt x="7546" y="2018"/>
                  </a:lnTo>
                  <a:lnTo>
                    <a:pt x="7548" y="2062"/>
                  </a:lnTo>
                  <a:lnTo>
                    <a:pt x="7552" y="2106"/>
                  </a:lnTo>
                  <a:lnTo>
                    <a:pt x="7557" y="2150"/>
                  </a:lnTo>
                  <a:lnTo>
                    <a:pt x="7564" y="2192"/>
                  </a:lnTo>
                  <a:lnTo>
                    <a:pt x="7572" y="2236"/>
                  </a:lnTo>
                  <a:lnTo>
                    <a:pt x="7582" y="2278"/>
                  </a:lnTo>
                  <a:lnTo>
                    <a:pt x="7593" y="2319"/>
                  </a:lnTo>
                  <a:lnTo>
                    <a:pt x="7605" y="2361"/>
                  </a:lnTo>
                  <a:lnTo>
                    <a:pt x="7619" y="2402"/>
                  </a:lnTo>
                  <a:lnTo>
                    <a:pt x="7634" y="2442"/>
                  </a:lnTo>
                  <a:lnTo>
                    <a:pt x="7651" y="2483"/>
                  </a:lnTo>
                  <a:lnTo>
                    <a:pt x="7669" y="2522"/>
                  </a:lnTo>
                  <a:lnTo>
                    <a:pt x="7688" y="2560"/>
                  </a:lnTo>
                  <a:lnTo>
                    <a:pt x="7710" y="2599"/>
                  </a:lnTo>
                  <a:lnTo>
                    <a:pt x="7732" y="2635"/>
                  </a:lnTo>
                  <a:lnTo>
                    <a:pt x="902" y="5377"/>
                  </a:lnTo>
                  <a:lnTo>
                    <a:pt x="860" y="5397"/>
                  </a:lnTo>
                  <a:lnTo>
                    <a:pt x="819" y="5418"/>
                  </a:lnTo>
                  <a:lnTo>
                    <a:pt x="778" y="5440"/>
                  </a:lnTo>
                  <a:lnTo>
                    <a:pt x="737" y="5462"/>
                  </a:lnTo>
                  <a:lnTo>
                    <a:pt x="699" y="5486"/>
                  </a:lnTo>
                  <a:lnTo>
                    <a:pt x="660" y="5511"/>
                  </a:lnTo>
                  <a:lnTo>
                    <a:pt x="623" y="5539"/>
                  </a:lnTo>
                  <a:lnTo>
                    <a:pt x="586" y="5566"/>
                  </a:lnTo>
                  <a:lnTo>
                    <a:pt x="550" y="5594"/>
                  </a:lnTo>
                  <a:lnTo>
                    <a:pt x="516" y="5623"/>
                  </a:lnTo>
                  <a:lnTo>
                    <a:pt x="482" y="5655"/>
                  </a:lnTo>
                  <a:lnTo>
                    <a:pt x="450" y="5686"/>
                  </a:lnTo>
                  <a:lnTo>
                    <a:pt x="417" y="5718"/>
                  </a:lnTo>
                  <a:lnTo>
                    <a:pt x="386" y="5751"/>
                  </a:lnTo>
                  <a:lnTo>
                    <a:pt x="357" y="5786"/>
                  </a:lnTo>
                  <a:lnTo>
                    <a:pt x="328" y="5821"/>
                  </a:lnTo>
                  <a:lnTo>
                    <a:pt x="301" y="5857"/>
                  </a:lnTo>
                  <a:lnTo>
                    <a:pt x="274" y="5894"/>
                  </a:lnTo>
                  <a:lnTo>
                    <a:pt x="248" y="5931"/>
                  </a:lnTo>
                  <a:lnTo>
                    <a:pt x="224" y="5969"/>
                  </a:lnTo>
                  <a:lnTo>
                    <a:pt x="200" y="6009"/>
                  </a:lnTo>
                  <a:lnTo>
                    <a:pt x="179" y="6049"/>
                  </a:lnTo>
                  <a:lnTo>
                    <a:pt x="158" y="6089"/>
                  </a:lnTo>
                  <a:lnTo>
                    <a:pt x="138" y="6131"/>
                  </a:lnTo>
                  <a:lnTo>
                    <a:pt x="120" y="6172"/>
                  </a:lnTo>
                  <a:lnTo>
                    <a:pt x="103" y="6214"/>
                  </a:lnTo>
                  <a:lnTo>
                    <a:pt x="87" y="6258"/>
                  </a:lnTo>
                  <a:lnTo>
                    <a:pt x="71" y="6301"/>
                  </a:lnTo>
                  <a:lnTo>
                    <a:pt x="58" y="6345"/>
                  </a:lnTo>
                  <a:lnTo>
                    <a:pt x="46" y="6390"/>
                  </a:lnTo>
                  <a:lnTo>
                    <a:pt x="36" y="6435"/>
                  </a:lnTo>
                  <a:lnTo>
                    <a:pt x="26" y="6481"/>
                  </a:lnTo>
                  <a:lnTo>
                    <a:pt x="18" y="6527"/>
                  </a:lnTo>
                  <a:lnTo>
                    <a:pt x="12" y="6573"/>
                  </a:lnTo>
                  <a:lnTo>
                    <a:pt x="7" y="6620"/>
                  </a:lnTo>
                  <a:lnTo>
                    <a:pt x="3" y="6666"/>
                  </a:lnTo>
                  <a:lnTo>
                    <a:pt x="1" y="6712"/>
                  </a:lnTo>
                  <a:lnTo>
                    <a:pt x="0" y="6759"/>
                  </a:lnTo>
                  <a:lnTo>
                    <a:pt x="1" y="6804"/>
                  </a:lnTo>
                  <a:lnTo>
                    <a:pt x="3" y="6850"/>
                  </a:lnTo>
                  <a:lnTo>
                    <a:pt x="6" y="6896"/>
                  </a:lnTo>
                  <a:lnTo>
                    <a:pt x="11" y="6941"/>
                  </a:lnTo>
                  <a:lnTo>
                    <a:pt x="17" y="6987"/>
                  </a:lnTo>
                  <a:lnTo>
                    <a:pt x="24" y="7032"/>
                  </a:lnTo>
                  <a:lnTo>
                    <a:pt x="33" y="7076"/>
                  </a:lnTo>
                  <a:lnTo>
                    <a:pt x="43" y="7121"/>
                  </a:lnTo>
                  <a:lnTo>
                    <a:pt x="55" y="7165"/>
                  </a:lnTo>
                  <a:lnTo>
                    <a:pt x="67" y="7209"/>
                  </a:lnTo>
                  <a:lnTo>
                    <a:pt x="81" y="7253"/>
                  </a:lnTo>
                  <a:lnTo>
                    <a:pt x="98" y="7295"/>
                  </a:lnTo>
                  <a:lnTo>
                    <a:pt x="114" y="7337"/>
                  </a:lnTo>
                  <a:lnTo>
                    <a:pt x="132" y="7380"/>
                  </a:lnTo>
                  <a:lnTo>
                    <a:pt x="152" y="7421"/>
                  </a:lnTo>
                  <a:lnTo>
                    <a:pt x="172" y="7462"/>
                  </a:lnTo>
                  <a:lnTo>
                    <a:pt x="194" y="7503"/>
                  </a:lnTo>
                  <a:lnTo>
                    <a:pt x="217" y="7542"/>
                  </a:lnTo>
                  <a:lnTo>
                    <a:pt x="241" y="7581"/>
                  </a:lnTo>
                  <a:lnTo>
                    <a:pt x="268" y="7620"/>
                  </a:lnTo>
                  <a:lnTo>
                    <a:pt x="294" y="7658"/>
                  </a:lnTo>
                  <a:lnTo>
                    <a:pt x="322" y="7695"/>
                  </a:lnTo>
                  <a:lnTo>
                    <a:pt x="351" y="7732"/>
                  </a:lnTo>
                  <a:lnTo>
                    <a:pt x="382" y="7767"/>
                  </a:lnTo>
                  <a:lnTo>
                    <a:pt x="413" y="7801"/>
                  </a:lnTo>
                  <a:lnTo>
                    <a:pt x="447" y="7835"/>
                  </a:lnTo>
                  <a:lnTo>
                    <a:pt x="6844" y="14177"/>
                  </a:lnTo>
                  <a:lnTo>
                    <a:pt x="6871" y="14203"/>
                  </a:lnTo>
                  <a:lnTo>
                    <a:pt x="6897" y="14228"/>
                  </a:lnTo>
                  <a:lnTo>
                    <a:pt x="6924" y="14252"/>
                  </a:lnTo>
                  <a:lnTo>
                    <a:pt x="6952" y="14275"/>
                  </a:lnTo>
                  <a:lnTo>
                    <a:pt x="6979" y="14298"/>
                  </a:lnTo>
                  <a:lnTo>
                    <a:pt x="7008" y="14320"/>
                  </a:lnTo>
                  <a:lnTo>
                    <a:pt x="7038" y="14341"/>
                  </a:lnTo>
                  <a:lnTo>
                    <a:pt x="7067" y="14362"/>
                  </a:lnTo>
                  <a:lnTo>
                    <a:pt x="7097" y="14381"/>
                  </a:lnTo>
                  <a:lnTo>
                    <a:pt x="7127" y="14400"/>
                  </a:lnTo>
                  <a:lnTo>
                    <a:pt x="7157" y="14418"/>
                  </a:lnTo>
                  <a:lnTo>
                    <a:pt x="7188" y="14436"/>
                  </a:lnTo>
                  <a:lnTo>
                    <a:pt x="7221" y="14453"/>
                  </a:lnTo>
                  <a:lnTo>
                    <a:pt x="7252" y="14469"/>
                  </a:lnTo>
                  <a:lnTo>
                    <a:pt x="7284" y="14484"/>
                  </a:lnTo>
                  <a:lnTo>
                    <a:pt x="7316" y="14499"/>
                  </a:lnTo>
                  <a:lnTo>
                    <a:pt x="7349" y="14512"/>
                  </a:lnTo>
                  <a:lnTo>
                    <a:pt x="7383" y="14525"/>
                  </a:lnTo>
                  <a:lnTo>
                    <a:pt x="7416" y="14537"/>
                  </a:lnTo>
                  <a:lnTo>
                    <a:pt x="7450" y="14548"/>
                  </a:lnTo>
                  <a:lnTo>
                    <a:pt x="7484" y="14558"/>
                  </a:lnTo>
                  <a:lnTo>
                    <a:pt x="7518" y="14569"/>
                  </a:lnTo>
                  <a:lnTo>
                    <a:pt x="7553" y="14578"/>
                  </a:lnTo>
                  <a:lnTo>
                    <a:pt x="7588" y="14586"/>
                  </a:lnTo>
                  <a:lnTo>
                    <a:pt x="7623" y="14593"/>
                  </a:lnTo>
                  <a:lnTo>
                    <a:pt x="7657" y="14599"/>
                  </a:lnTo>
                  <a:lnTo>
                    <a:pt x="7693" y="14605"/>
                  </a:lnTo>
                  <a:lnTo>
                    <a:pt x="7729" y="14609"/>
                  </a:lnTo>
                  <a:lnTo>
                    <a:pt x="7765" y="14613"/>
                  </a:lnTo>
                  <a:lnTo>
                    <a:pt x="7800" y="14616"/>
                  </a:lnTo>
                  <a:lnTo>
                    <a:pt x="7836" y="14618"/>
                  </a:lnTo>
                  <a:lnTo>
                    <a:pt x="7872" y="14619"/>
                  </a:lnTo>
                  <a:lnTo>
                    <a:pt x="7882" y="14620"/>
                  </a:lnTo>
                  <a:lnTo>
                    <a:pt x="7892" y="14620"/>
                  </a:lnTo>
                  <a:lnTo>
                    <a:pt x="7903" y="14620"/>
                  </a:lnTo>
                  <a:lnTo>
                    <a:pt x="7911" y="14620"/>
                  </a:lnTo>
                  <a:lnTo>
                    <a:pt x="7949" y="14619"/>
                  </a:lnTo>
                  <a:lnTo>
                    <a:pt x="7987" y="14618"/>
                  </a:lnTo>
                  <a:lnTo>
                    <a:pt x="8025" y="14616"/>
                  </a:lnTo>
                  <a:lnTo>
                    <a:pt x="8065" y="14612"/>
                  </a:lnTo>
                  <a:lnTo>
                    <a:pt x="8103" y="14608"/>
                  </a:lnTo>
                  <a:lnTo>
                    <a:pt x="8141" y="14602"/>
                  </a:lnTo>
                  <a:lnTo>
                    <a:pt x="8179" y="14596"/>
                  </a:lnTo>
                  <a:lnTo>
                    <a:pt x="8219" y="14589"/>
                  </a:lnTo>
                  <a:lnTo>
                    <a:pt x="8265" y="14578"/>
                  </a:lnTo>
                  <a:lnTo>
                    <a:pt x="8311" y="14566"/>
                  </a:lnTo>
                  <a:lnTo>
                    <a:pt x="8356" y="14552"/>
                  </a:lnTo>
                  <a:lnTo>
                    <a:pt x="8401" y="14538"/>
                  </a:lnTo>
                  <a:lnTo>
                    <a:pt x="8445" y="14522"/>
                  </a:lnTo>
                  <a:lnTo>
                    <a:pt x="8489" y="14505"/>
                  </a:lnTo>
                  <a:lnTo>
                    <a:pt x="8531" y="14487"/>
                  </a:lnTo>
                  <a:lnTo>
                    <a:pt x="8574" y="14467"/>
                  </a:lnTo>
                  <a:lnTo>
                    <a:pt x="8616" y="14446"/>
                  </a:lnTo>
                  <a:lnTo>
                    <a:pt x="8656" y="14423"/>
                  </a:lnTo>
                  <a:lnTo>
                    <a:pt x="8696" y="14400"/>
                  </a:lnTo>
                  <a:lnTo>
                    <a:pt x="8736" y="14375"/>
                  </a:lnTo>
                  <a:lnTo>
                    <a:pt x="8774" y="14350"/>
                  </a:lnTo>
                  <a:lnTo>
                    <a:pt x="8811" y="14323"/>
                  </a:lnTo>
                  <a:lnTo>
                    <a:pt x="8847" y="14294"/>
                  </a:lnTo>
                  <a:lnTo>
                    <a:pt x="8883" y="14265"/>
                  </a:lnTo>
                  <a:lnTo>
                    <a:pt x="8918" y="14235"/>
                  </a:lnTo>
                  <a:lnTo>
                    <a:pt x="8952" y="14204"/>
                  </a:lnTo>
                  <a:lnTo>
                    <a:pt x="8985" y="14171"/>
                  </a:lnTo>
                  <a:lnTo>
                    <a:pt x="9017" y="14138"/>
                  </a:lnTo>
                  <a:lnTo>
                    <a:pt x="9047" y="14104"/>
                  </a:lnTo>
                  <a:lnTo>
                    <a:pt x="9078" y="14068"/>
                  </a:lnTo>
                  <a:lnTo>
                    <a:pt x="9106" y="14032"/>
                  </a:lnTo>
                  <a:lnTo>
                    <a:pt x="9134" y="13995"/>
                  </a:lnTo>
                  <a:lnTo>
                    <a:pt x="9160" y="13957"/>
                  </a:lnTo>
                  <a:lnTo>
                    <a:pt x="9186" y="13918"/>
                  </a:lnTo>
                  <a:lnTo>
                    <a:pt x="9210" y="13878"/>
                  </a:lnTo>
                  <a:lnTo>
                    <a:pt x="9232" y="13838"/>
                  </a:lnTo>
                  <a:lnTo>
                    <a:pt x="9255" y="13796"/>
                  </a:lnTo>
                  <a:lnTo>
                    <a:pt x="9276" y="13754"/>
                  </a:lnTo>
                  <a:lnTo>
                    <a:pt x="9295" y="13711"/>
                  </a:lnTo>
                  <a:lnTo>
                    <a:pt x="9313" y="13666"/>
                  </a:lnTo>
                  <a:lnTo>
                    <a:pt x="12000" y="6923"/>
                  </a:lnTo>
                  <a:lnTo>
                    <a:pt x="12038" y="6948"/>
                  </a:lnTo>
                  <a:lnTo>
                    <a:pt x="12077" y="6970"/>
                  </a:lnTo>
                  <a:lnTo>
                    <a:pt x="12118" y="6993"/>
                  </a:lnTo>
                  <a:lnTo>
                    <a:pt x="12158" y="7012"/>
                  </a:lnTo>
                  <a:lnTo>
                    <a:pt x="12199" y="7031"/>
                  </a:lnTo>
                  <a:lnTo>
                    <a:pt x="12241" y="7047"/>
                  </a:lnTo>
                  <a:lnTo>
                    <a:pt x="12284" y="7063"/>
                  </a:lnTo>
                  <a:lnTo>
                    <a:pt x="12327" y="7076"/>
                  </a:lnTo>
                  <a:lnTo>
                    <a:pt x="12370" y="7088"/>
                  </a:lnTo>
                  <a:lnTo>
                    <a:pt x="12414" y="7099"/>
                  </a:lnTo>
                  <a:lnTo>
                    <a:pt x="12459" y="7109"/>
                  </a:lnTo>
                  <a:lnTo>
                    <a:pt x="12504" y="7116"/>
                  </a:lnTo>
                  <a:lnTo>
                    <a:pt x="12549" y="7122"/>
                  </a:lnTo>
                  <a:lnTo>
                    <a:pt x="12595" y="7126"/>
                  </a:lnTo>
                  <a:lnTo>
                    <a:pt x="12642" y="7129"/>
                  </a:lnTo>
                  <a:lnTo>
                    <a:pt x="12688" y="7130"/>
                  </a:lnTo>
                  <a:lnTo>
                    <a:pt x="12719" y="7129"/>
                  </a:lnTo>
                  <a:lnTo>
                    <a:pt x="12750" y="7128"/>
                  </a:lnTo>
                  <a:lnTo>
                    <a:pt x="12781" y="7126"/>
                  </a:lnTo>
                  <a:lnTo>
                    <a:pt x="12813" y="7123"/>
                  </a:lnTo>
                  <a:lnTo>
                    <a:pt x="12844" y="7120"/>
                  </a:lnTo>
                  <a:lnTo>
                    <a:pt x="12874" y="7116"/>
                  </a:lnTo>
                  <a:lnTo>
                    <a:pt x="12905" y="7111"/>
                  </a:lnTo>
                  <a:lnTo>
                    <a:pt x="12935" y="7105"/>
                  </a:lnTo>
                  <a:lnTo>
                    <a:pt x="12966" y="7098"/>
                  </a:lnTo>
                  <a:lnTo>
                    <a:pt x="12995" y="7091"/>
                  </a:lnTo>
                  <a:lnTo>
                    <a:pt x="13025" y="7083"/>
                  </a:lnTo>
                  <a:lnTo>
                    <a:pt x="13054" y="7075"/>
                  </a:lnTo>
                  <a:lnTo>
                    <a:pt x="13083" y="7066"/>
                  </a:lnTo>
                  <a:lnTo>
                    <a:pt x="13112" y="7056"/>
                  </a:lnTo>
                  <a:lnTo>
                    <a:pt x="13141" y="7045"/>
                  </a:lnTo>
                  <a:lnTo>
                    <a:pt x="13170" y="7034"/>
                  </a:lnTo>
                  <a:lnTo>
                    <a:pt x="13198" y="7022"/>
                  </a:lnTo>
                  <a:lnTo>
                    <a:pt x="13225" y="7009"/>
                  </a:lnTo>
                  <a:lnTo>
                    <a:pt x="13253" y="6996"/>
                  </a:lnTo>
                  <a:lnTo>
                    <a:pt x="13280" y="6981"/>
                  </a:lnTo>
                  <a:lnTo>
                    <a:pt x="13307" y="6966"/>
                  </a:lnTo>
                  <a:lnTo>
                    <a:pt x="13334" y="6950"/>
                  </a:lnTo>
                  <a:lnTo>
                    <a:pt x="13360" y="6934"/>
                  </a:lnTo>
                  <a:lnTo>
                    <a:pt x="13385" y="6918"/>
                  </a:lnTo>
                  <a:lnTo>
                    <a:pt x="13410" y="6900"/>
                  </a:lnTo>
                  <a:lnTo>
                    <a:pt x="13435" y="6882"/>
                  </a:lnTo>
                  <a:lnTo>
                    <a:pt x="13460" y="6863"/>
                  </a:lnTo>
                  <a:lnTo>
                    <a:pt x="13485" y="6843"/>
                  </a:lnTo>
                  <a:lnTo>
                    <a:pt x="13508" y="6823"/>
                  </a:lnTo>
                  <a:lnTo>
                    <a:pt x="13532" y="6803"/>
                  </a:lnTo>
                  <a:lnTo>
                    <a:pt x="13554" y="6781"/>
                  </a:lnTo>
                  <a:lnTo>
                    <a:pt x="13577" y="6759"/>
                  </a:lnTo>
                  <a:lnTo>
                    <a:pt x="14285" y="6050"/>
                  </a:lnTo>
                  <a:lnTo>
                    <a:pt x="14307" y="6028"/>
                  </a:lnTo>
                  <a:lnTo>
                    <a:pt x="14329" y="6005"/>
                  </a:lnTo>
                  <a:lnTo>
                    <a:pt x="14350" y="5980"/>
                  </a:lnTo>
                  <a:lnTo>
                    <a:pt x="14370" y="5957"/>
                  </a:lnTo>
                  <a:lnTo>
                    <a:pt x="14389" y="5932"/>
                  </a:lnTo>
                  <a:lnTo>
                    <a:pt x="14408" y="5908"/>
                  </a:lnTo>
                  <a:lnTo>
                    <a:pt x="14426" y="5883"/>
                  </a:lnTo>
                  <a:lnTo>
                    <a:pt x="14444" y="5857"/>
                  </a:lnTo>
                  <a:lnTo>
                    <a:pt x="14460" y="5831"/>
                  </a:lnTo>
                  <a:lnTo>
                    <a:pt x="14477" y="5805"/>
                  </a:lnTo>
                  <a:lnTo>
                    <a:pt x="14493" y="5778"/>
                  </a:lnTo>
                  <a:lnTo>
                    <a:pt x="14508" y="5751"/>
                  </a:lnTo>
                  <a:lnTo>
                    <a:pt x="14522" y="5724"/>
                  </a:lnTo>
                  <a:lnTo>
                    <a:pt x="14535" y="5696"/>
                  </a:lnTo>
                  <a:lnTo>
                    <a:pt x="14548" y="5668"/>
                  </a:lnTo>
                  <a:lnTo>
                    <a:pt x="14560" y="5640"/>
                  </a:lnTo>
                  <a:lnTo>
                    <a:pt x="14572" y="5611"/>
                  </a:lnTo>
                  <a:lnTo>
                    <a:pt x="14582" y="5583"/>
                  </a:lnTo>
                  <a:lnTo>
                    <a:pt x="14592" y="5554"/>
                  </a:lnTo>
                  <a:lnTo>
                    <a:pt x="14602" y="5525"/>
                  </a:lnTo>
                  <a:lnTo>
                    <a:pt x="14610" y="5494"/>
                  </a:lnTo>
                  <a:lnTo>
                    <a:pt x="14618" y="5465"/>
                  </a:lnTo>
                  <a:lnTo>
                    <a:pt x="14625" y="5435"/>
                  </a:lnTo>
                  <a:lnTo>
                    <a:pt x="14631" y="5405"/>
                  </a:lnTo>
                  <a:lnTo>
                    <a:pt x="14637" y="5373"/>
                  </a:lnTo>
                  <a:lnTo>
                    <a:pt x="14642" y="5343"/>
                  </a:lnTo>
                  <a:lnTo>
                    <a:pt x="14646" y="5312"/>
                  </a:lnTo>
                  <a:lnTo>
                    <a:pt x="14649" y="5282"/>
                  </a:lnTo>
                  <a:lnTo>
                    <a:pt x="14652" y="5250"/>
                  </a:lnTo>
                  <a:lnTo>
                    <a:pt x="14654" y="5219"/>
                  </a:lnTo>
                  <a:lnTo>
                    <a:pt x="14656" y="5187"/>
                  </a:lnTo>
                  <a:lnTo>
                    <a:pt x="14656" y="5156"/>
                  </a:lnTo>
                  <a:lnTo>
                    <a:pt x="14656" y="5124"/>
                  </a:lnTo>
                  <a:lnTo>
                    <a:pt x="14654" y="5092"/>
                  </a:lnTo>
                  <a:lnTo>
                    <a:pt x="14652" y="5061"/>
                  </a:lnTo>
                  <a:lnTo>
                    <a:pt x="14649" y="5030"/>
                  </a:lnTo>
                  <a:lnTo>
                    <a:pt x="14646" y="4999"/>
                  </a:lnTo>
                  <a:lnTo>
                    <a:pt x="14642" y="4968"/>
                  </a:lnTo>
                  <a:lnTo>
                    <a:pt x="14637" y="4938"/>
                  </a:lnTo>
                  <a:lnTo>
                    <a:pt x="14631" y="4908"/>
                  </a:lnTo>
                  <a:lnTo>
                    <a:pt x="14625" y="4877"/>
                  </a:lnTo>
                  <a:lnTo>
                    <a:pt x="14618" y="4847"/>
                  </a:lnTo>
                  <a:lnTo>
                    <a:pt x="14610" y="4817"/>
                  </a:lnTo>
                  <a:lnTo>
                    <a:pt x="14602" y="4788"/>
                  </a:lnTo>
                  <a:lnTo>
                    <a:pt x="14592" y="4758"/>
                  </a:lnTo>
                  <a:lnTo>
                    <a:pt x="14583" y="4729"/>
                  </a:lnTo>
                  <a:lnTo>
                    <a:pt x="14572" y="4701"/>
                  </a:lnTo>
                  <a:lnTo>
                    <a:pt x="14561" y="4672"/>
                  </a:lnTo>
                  <a:lnTo>
                    <a:pt x="14549" y="4643"/>
                  </a:lnTo>
                  <a:lnTo>
                    <a:pt x="14536" y="4616"/>
                  </a:lnTo>
                  <a:lnTo>
                    <a:pt x="14523" y="4589"/>
                  </a:lnTo>
                  <a:lnTo>
                    <a:pt x="14509" y="4562"/>
                  </a:lnTo>
                  <a:lnTo>
                    <a:pt x="14494" y="4534"/>
                  </a:lnTo>
                  <a:lnTo>
                    <a:pt x="14478" y="4508"/>
                  </a:lnTo>
                  <a:lnTo>
                    <a:pt x="14462" y="4482"/>
                  </a:lnTo>
                  <a:lnTo>
                    <a:pt x="14445" y="4456"/>
                  </a:lnTo>
                  <a:lnTo>
                    <a:pt x="14428" y="4431"/>
                  </a:lnTo>
                  <a:lnTo>
                    <a:pt x="14410" y="4405"/>
                  </a:lnTo>
                  <a:lnTo>
                    <a:pt x="14391" y="4381"/>
                  </a:lnTo>
                  <a:lnTo>
                    <a:pt x="14372" y="4357"/>
                  </a:lnTo>
                  <a:lnTo>
                    <a:pt x="14352" y="4333"/>
                  </a:lnTo>
                  <a:lnTo>
                    <a:pt x="14331" y="4310"/>
                  </a:lnTo>
                  <a:lnTo>
                    <a:pt x="14309" y="4287"/>
                  </a:lnTo>
                  <a:lnTo>
                    <a:pt x="14288" y="4265"/>
                  </a:lnTo>
                  <a:lnTo>
                    <a:pt x="10402" y="3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" name="Freeform 229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7127875" y="4497388"/>
              <a:ext cx="107950" cy="107950"/>
            </a:xfrm>
            <a:custGeom>
              <a:avLst/>
              <a:gdLst>
                <a:gd name="T0" fmla="*/ 1409 w 2514"/>
                <a:gd name="T1" fmla="*/ 519 h 2521"/>
                <a:gd name="T2" fmla="*/ 1584 w 2514"/>
                <a:gd name="T3" fmla="*/ 579 h 2521"/>
                <a:gd name="T4" fmla="*/ 1737 w 2514"/>
                <a:gd name="T5" fmla="*/ 677 h 2521"/>
                <a:gd name="T6" fmla="*/ 1862 w 2514"/>
                <a:gd name="T7" fmla="*/ 808 h 2521"/>
                <a:gd name="T8" fmla="*/ 1952 w 2514"/>
                <a:gd name="T9" fmla="*/ 966 h 2521"/>
                <a:gd name="T10" fmla="*/ 2002 w 2514"/>
                <a:gd name="T11" fmla="*/ 1145 h 2521"/>
                <a:gd name="T12" fmla="*/ 2007 w 2514"/>
                <a:gd name="T13" fmla="*/ 1338 h 2521"/>
                <a:gd name="T14" fmla="*/ 1966 w 2514"/>
                <a:gd name="T15" fmla="*/ 1520 h 2521"/>
                <a:gd name="T16" fmla="*/ 1883 w 2514"/>
                <a:gd name="T17" fmla="*/ 1683 h 2521"/>
                <a:gd name="T18" fmla="*/ 1765 w 2514"/>
                <a:gd name="T19" fmla="*/ 1820 h 2521"/>
                <a:gd name="T20" fmla="*/ 1617 w 2514"/>
                <a:gd name="T21" fmla="*/ 1925 h 2521"/>
                <a:gd name="T22" fmla="*/ 1446 w 2514"/>
                <a:gd name="T23" fmla="*/ 1992 h 2521"/>
                <a:gd name="T24" fmla="*/ 1257 w 2514"/>
                <a:gd name="T25" fmla="*/ 2017 h 2521"/>
                <a:gd name="T26" fmla="*/ 1069 w 2514"/>
                <a:gd name="T27" fmla="*/ 1992 h 2521"/>
                <a:gd name="T28" fmla="*/ 897 w 2514"/>
                <a:gd name="T29" fmla="*/ 1925 h 2521"/>
                <a:gd name="T30" fmla="*/ 750 w 2514"/>
                <a:gd name="T31" fmla="*/ 1820 h 2521"/>
                <a:gd name="T32" fmla="*/ 631 w 2514"/>
                <a:gd name="T33" fmla="*/ 1683 h 2521"/>
                <a:gd name="T34" fmla="*/ 549 w 2514"/>
                <a:gd name="T35" fmla="*/ 1520 h 2521"/>
                <a:gd name="T36" fmla="*/ 507 w 2514"/>
                <a:gd name="T37" fmla="*/ 1338 h 2521"/>
                <a:gd name="T38" fmla="*/ 512 w 2514"/>
                <a:gd name="T39" fmla="*/ 1145 h 2521"/>
                <a:gd name="T40" fmla="*/ 562 w 2514"/>
                <a:gd name="T41" fmla="*/ 966 h 2521"/>
                <a:gd name="T42" fmla="*/ 652 w 2514"/>
                <a:gd name="T43" fmla="*/ 808 h 2521"/>
                <a:gd name="T44" fmla="*/ 777 w 2514"/>
                <a:gd name="T45" fmla="*/ 677 h 2521"/>
                <a:gd name="T46" fmla="*/ 930 w 2514"/>
                <a:gd name="T47" fmla="*/ 579 h 2521"/>
                <a:gd name="T48" fmla="*/ 1105 w 2514"/>
                <a:gd name="T49" fmla="*/ 519 h 2521"/>
                <a:gd name="T50" fmla="*/ 1257 w 2514"/>
                <a:gd name="T51" fmla="*/ 2521 h 2521"/>
                <a:gd name="T52" fmla="*/ 1571 w 2514"/>
                <a:gd name="T53" fmla="*/ 2481 h 2521"/>
                <a:gd name="T54" fmla="*/ 1856 w 2514"/>
                <a:gd name="T55" fmla="*/ 2368 h 2521"/>
                <a:gd name="T56" fmla="*/ 2102 w 2514"/>
                <a:gd name="T57" fmla="*/ 2193 h 2521"/>
                <a:gd name="T58" fmla="*/ 2299 w 2514"/>
                <a:gd name="T59" fmla="*/ 1964 h 2521"/>
                <a:gd name="T60" fmla="*/ 2438 w 2514"/>
                <a:gd name="T61" fmla="*/ 1693 h 2521"/>
                <a:gd name="T62" fmla="*/ 2508 w 2514"/>
                <a:gd name="T63" fmla="*/ 1389 h 2521"/>
                <a:gd name="T64" fmla="*/ 2500 w 2514"/>
                <a:gd name="T65" fmla="*/ 1069 h 2521"/>
                <a:gd name="T66" fmla="*/ 2416 w 2514"/>
                <a:gd name="T67" fmla="*/ 770 h 2521"/>
                <a:gd name="T68" fmla="*/ 2264 w 2514"/>
                <a:gd name="T69" fmla="*/ 506 h 2521"/>
                <a:gd name="T70" fmla="*/ 2057 w 2514"/>
                <a:gd name="T71" fmla="*/ 288 h 2521"/>
                <a:gd name="T72" fmla="*/ 1801 w 2514"/>
                <a:gd name="T73" fmla="*/ 124 h 2521"/>
                <a:gd name="T74" fmla="*/ 1510 w 2514"/>
                <a:gd name="T75" fmla="*/ 25 h 2521"/>
                <a:gd name="T76" fmla="*/ 1193 w 2514"/>
                <a:gd name="T77" fmla="*/ 2 h 2521"/>
                <a:gd name="T78" fmla="*/ 884 w 2514"/>
                <a:gd name="T79" fmla="*/ 56 h 2521"/>
                <a:gd name="T80" fmla="*/ 606 w 2514"/>
                <a:gd name="T81" fmla="*/ 182 h 2521"/>
                <a:gd name="T82" fmla="*/ 369 w 2514"/>
                <a:gd name="T83" fmla="*/ 369 h 2521"/>
                <a:gd name="T84" fmla="*/ 182 w 2514"/>
                <a:gd name="T85" fmla="*/ 607 h 2521"/>
                <a:gd name="T86" fmla="*/ 57 w 2514"/>
                <a:gd name="T87" fmla="*/ 886 h 2521"/>
                <a:gd name="T88" fmla="*/ 2 w 2514"/>
                <a:gd name="T89" fmla="*/ 1196 h 2521"/>
                <a:gd name="T90" fmla="*/ 26 w 2514"/>
                <a:gd name="T91" fmla="*/ 1514 h 2521"/>
                <a:gd name="T92" fmla="*/ 124 w 2514"/>
                <a:gd name="T93" fmla="*/ 1806 h 2521"/>
                <a:gd name="T94" fmla="*/ 287 w 2514"/>
                <a:gd name="T95" fmla="*/ 2062 h 2521"/>
                <a:gd name="T96" fmla="*/ 506 w 2514"/>
                <a:gd name="T97" fmla="*/ 2270 h 2521"/>
                <a:gd name="T98" fmla="*/ 768 w 2514"/>
                <a:gd name="T99" fmla="*/ 2422 h 2521"/>
                <a:gd name="T100" fmla="*/ 1066 w 2514"/>
                <a:gd name="T101" fmla="*/ 2507 h 2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14" h="2521">
                  <a:moveTo>
                    <a:pt x="1257" y="504"/>
                  </a:moveTo>
                  <a:lnTo>
                    <a:pt x="1296" y="505"/>
                  </a:lnTo>
                  <a:lnTo>
                    <a:pt x="1334" y="508"/>
                  </a:lnTo>
                  <a:lnTo>
                    <a:pt x="1372" y="513"/>
                  </a:lnTo>
                  <a:lnTo>
                    <a:pt x="1409" y="519"/>
                  </a:lnTo>
                  <a:lnTo>
                    <a:pt x="1446" y="528"/>
                  </a:lnTo>
                  <a:lnTo>
                    <a:pt x="1481" y="538"/>
                  </a:lnTo>
                  <a:lnTo>
                    <a:pt x="1517" y="551"/>
                  </a:lnTo>
                  <a:lnTo>
                    <a:pt x="1551" y="564"/>
                  </a:lnTo>
                  <a:lnTo>
                    <a:pt x="1584" y="579"/>
                  </a:lnTo>
                  <a:lnTo>
                    <a:pt x="1617" y="596"/>
                  </a:lnTo>
                  <a:lnTo>
                    <a:pt x="1648" y="614"/>
                  </a:lnTo>
                  <a:lnTo>
                    <a:pt x="1679" y="633"/>
                  </a:lnTo>
                  <a:lnTo>
                    <a:pt x="1709" y="654"/>
                  </a:lnTo>
                  <a:lnTo>
                    <a:pt x="1737" y="677"/>
                  </a:lnTo>
                  <a:lnTo>
                    <a:pt x="1765" y="701"/>
                  </a:lnTo>
                  <a:lnTo>
                    <a:pt x="1791" y="726"/>
                  </a:lnTo>
                  <a:lnTo>
                    <a:pt x="1815" y="752"/>
                  </a:lnTo>
                  <a:lnTo>
                    <a:pt x="1839" y="779"/>
                  </a:lnTo>
                  <a:lnTo>
                    <a:pt x="1862" y="808"/>
                  </a:lnTo>
                  <a:lnTo>
                    <a:pt x="1883" y="838"/>
                  </a:lnTo>
                  <a:lnTo>
                    <a:pt x="1903" y="868"/>
                  </a:lnTo>
                  <a:lnTo>
                    <a:pt x="1921" y="900"/>
                  </a:lnTo>
                  <a:lnTo>
                    <a:pt x="1937" y="933"/>
                  </a:lnTo>
                  <a:lnTo>
                    <a:pt x="1952" y="966"/>
                  </a:lnTo>
                  <a:lnTo>
                    <a:pt x="1966" y="1000"/>
                  </a:lnTo>
                  <a:lnTo>
                    <a:pt x="1977" y="1035"/>
                  </a:lnTo>
                  <a:lnTo>
                    <a:pt x="1988" y="1072"/>
                  </a:lnTo>
                  <a:lnTo>
                    <a:pt x="1996" y="1108"/>
                  </a:lnTo>
                  <a:lnTo>
                    <a:pt x="2002" y="1145"/>
                  </a:lnTo>
                  <a:lnTo>
                    <a:pt x="2007" y="1183"/>
                  </a:lnTo>
                  <a:lnTo>
                    <a:pt x="2010" y="1221"/>
                  </a:lnTo>
                  <a:lnTo>
                    <a:pt x="2011" y="1260"/>
                  </a:lnTo>
                  <a:lnTo>
                    <a:pt x="2010" y="1300"/>
                  </a:lnTo>
                  <a:lnTo>
                    <a:pt x="2007" y="1338"/>
                  </a:lnTo>
                  <a:lnTo>
                    <a:pt x="2002" y="1375"/>
                  </a:lnTo>
                  <a:lnTo>
                    <a:pt x="1996" y="1413"/>
                  </a:lnTo>
                  <a:lnTo>
                    <a:pt x="1988" y="1449"/>
                  </a:lnTo>
                  <a:lnTo>
                    <a:pt x="1977" y="1485"/>
                  </a:lnTo>
                  <a:lnTo>
                    <a:pt x="1966" y="1520"/>
                  </a:lnTo>
                  <a:lnTo>
                    <a:pt x="1952" y="1555"/>
                  </a:lnTo>
                  <a:lnTo>
                    <a:pt x="1937" y="1588"/>
                  </a:lnTo>
                  <a:lnTo>
                    <a:pt x="1921" y="1620"/>
                  </a:lnTo>
                  <a:lnTo>
                    <a:pt x="1903" y="1653"/>
                  </a:lnTo>
                  <a:lnTo>
                    <a:pt x="1883" y="1683"/>
                  </a:lnTo>
                  <a:lnTo>
                    <a:pt x="1862" y="1713"/>
                  </a:lnTo>
                  <a:lnTo>
                    <a:pt x="1839" y="1741"/>
                  </a:lnTo>
                  <a:lnTo>
                    <a:pt x="1815" y="1768"/>
                  </a:lnTo>
                  <a:lnTo>
                    <a:pt x="1791" y="1795"/>
                  </a:lnTo>
                  <a:lnTo>
                    <a:pt x="1765" y="1820"/>
                  </a:lnTo>
                  <a:lnTo>
                    <a:pt x="1737" y="1844"/>
                  </a:lnTo>
                  <a:lnTo>
                    <a:pt x="1709" y="1866"/>
                  </a:lnTo>
                  <a:lnTo>
                    <a:pt x="1679" y="1887"/>
                  </a:lnTo>
                  <a:lnTo>
                    <a:pt x="1648" y="1907"/>
                  </a:lnTo>
                  <a:lnTo>
                    <a:pt x="1617" y="1925"/>
                  </a:lnTo>
                  <a:lnTo>
                    <a:pt x="1584" y="1942"/>
                  </a:lnTo>
                  <a:lnTo>
                    <a:pt x="1551" y="1957"/>
                  </a:lnTo>
                  <a:lnTo>
                    <a:pt x="1517" y="1970"/>
                  </a:lnTo>
                  <a:lnTo>
                    <a:pt x="1481" y="1982"/>
                  </a:lnTo>
                  <a:lnTo>
                    <a:pt x="1446" y="1992"/>
                  </a:lnTo>
                  <a:lnTo>
                    <a:pt x="1409" y="2001"/>
                  </a:lnTo>
                  <a:lnTo>
                    <a:pt x="1372" y="2007"/>
                  </a:lnTo>
                  <a:lnTo>
                    <a:pt x="1334" y="2012"/>
                  </a:lnTo>
                  <a:lnTo>
                    <a:pt x="1296" y="2015"/>
                  </a:lnTo>
                  <a:lnTo>
                    <a:pt x="1257" y="2017"/>
                  </a:lnTo>
                  <a:lnTo>
                    <a:pt x="1219" y="2015"/>
                  </a:lnTo>
                  <a:lnTo>
                    <a:pt x="1180" y="2012"/>
                  </a:lnTo>
                  <a:lnTo>
                    <a:pt x="1142" y="2007"/>
                  </a:lnTo>
                  <a:lnTo>
                    <a:pt x="1105" y="2001"/>
                  </a:lnTo>
                  <a:lnTo>
                    <a:pt x="1069" y="1992"/>
                  </a:lnTo>
                  <a:lnTo>
                    <a:pt x="1033" y="1982"/>
                  </a:lnTo>
                  <a:lnTo>
                    <a:pt x="997" y="1970"/>
                  </a:lnTo>
                  <a:lnTo>
                    <a:pt x="963" y="1957"/>
                  </a:lnTo>
                  <a:lnTo>
                    <a:pt x="930" y="1942"/>
                  </a:lnTo>
                  <a:lnTo>
                    <a:pt x="897" y="1925"/>
                  </a:lnTo>
                  <a:lnTo>
                    <a:pt x="866" y="1907"/>
                  </a:lnTo>
                  <a:lnTo>
                    <a:pt x="835" y="1887"/>
                  </a:lnTo>
                  <a:lnTo>
                    <a:pt x="805" y="1866"/>
                  </a:lnTo>
                  <a:lnTo>
                    <a:pt x="777" y="1844"/>
                  </a:lnTo>
                  <a:lnTo>
                    <a:pt x="750" y="1820"/>
                  </a:lnTo>
                  <a:lnTo>
                    <a:pt x="724" y="1795"/>
                  </a:lnTo>
                  <a:lnTo>
                    <a:pt x="699" y="1768"/>
                  </a:lnTo>
                  <a:lnTo>
                    <a:pt x="675" y="1741"/>
                  </a:lnTo>
                  <a:lnTo>
                    <a:pt x="652" y="1713"/>
                  </a:lnTo>
                  <a:lnTo>
                    <a:pt x="631" y="1683"/>
                  </a:lnTo>
                  <a:lnTo>
                    <a:pt x="612" y="1653"/>
                  </a:lnTo>
                  <a:lnTo>
                    <a:pt x="594" y="1620"/>
                  </a:lnTo>
                  <a:lnTo>
                    <a:pt x="577" y="1588"/>
                  </a:lnTo>
                  <a:lnTo>
                    <a:pt x="562" y="1555"/>
                  </a:lnTo>
                  <a:lnTo>
                    <a:pt x="549" y="1520"/>
                  </a:lnTo>
                  <a:lnTo>
                    <a:pt x="537" y="1485"/>
                  </a:lnTo>
                  <a:lnTo>
                    <a:pt x="527" y="1449"/>
                  </a:lnTo>
                  <a:lnTo>
                    <a:pt x="518" y="1413"/>
                  </a:lnTo>
                  <a:lnTo>
                    <a:pt x="512" y="1375"/>
                  </a:lnTo>
                  <a:lnTo>
                    <a:pt x="507" y="1338"/>
                  </a:lnTo>
                  <a:lnTo>
                    <a:pt x="504" y="1300"/>
                  </a:lnTo>
                  <a:lnTo>
                    <a:pt x="503" y="1260"/>
                  </a:lnTo>
                  <a:lnTo>
                    <a:pt x="504" y="1221"/>
                  </a:lnTo>
                  <a:lnTo>
                    <a:pt x="507" y="1183"/>
                  </a:lnTo>
                  <a:lnTo>
                    <a:pt x="512" y="1145"/>
                  </a:lnTo>
                  <a:lnTo>
                    <a:pt x="518" y="1108"/>
                  </a:lnTo>
                  <a:lnTo>
                    <a:pt x="527" y="1072"/>
                  </a:lnTo>
                  <a:lnTo>
                    <a:pt x="537" y="1035"/>
                  </a:lnTo>
                  <a:lnTo>
                    <a:pt x="549" y="1000"/>
                  </a:lnTo>
                  <a:lnTo>
                    <a:pt x="562" y="966"/>
                  </a:lnTo>
                  <a:lnTo>
                    <a:pt x="577" y="933"/>
                  </a:lnTo>
                  <a:lnTo>
                    <a:pt x="594" y="900"/>
                  </a:lnTo>
                  <a:lnTo>
                    <a:pt x="612" y="868"/>
                  </a:lnTo>
                  <a:lnTo>
                    <a:pt x="631" y="838"/>
                  </a:lnTo>
                  <a:lnTo>
                    <a:pt x="652" y="808"/>
                  </a:lnTo>
                  <a:lnTo>
                    <a:pt x="675" y="779"/>
                  </a:lnTo>
                  <a:lnTo>
                    <a:pt x="699" y="752"/>
                  </a:lnTo>
                  <a:lnTo>
                    <a:pt x="724" y="726"/>
                  </a:lnTo>
                  <a:lnTo>
                    <a:pt x="750" y="701"/>
                  </a:lnTo>
                  <a:lnTo>
                    <a:pt x="777" y="677"/>
                  </a:lnTo>
                  <a:lnTo>
                    <a:pt x="805" y="654"/>
                  </a:lnTo>
                  <a:lnTo>
                    <a:pt x="835" y="633"/>
                  </a:lnTo>
                  <a:lnTo>
                    <a:pt x="866" y="614"/>
                  </a:lnTo>
                  <a:lnTo>
                    <a:pt x="897" y="596"/>
                  </a:lnTo>
                  <a:lnTo>
                    <a:pt x="930" y="579"/>
                  </a:lnTo>
                  <a:lnTo>
                    <a:pt x="963" y="564"/>
                  </a:lnTo>
                  <a:lnTo>
                    <a:pt x="997" y="551"/>
                  </a:lnTo>
                  <a:lnTo>
                    <a:pt x="1033" y="538"/>
                  </a:lnTo>
                  <a:lnTo>
                    <a:pt x="1069" y="528"/>
                  </a:lnTo>
                  <a:lnTo>
                    <a:pt x="1105" y="519"/>
                  </a:lnTo>
                  <a:lnTo>
                    <a:pt x="1142" y="513"/>
                  </a:lnTo>
                  <a:lnTo>
                    <a:pt x="1180" y="508"/>
                  </a:lnTo>
                  <a:lnTo>
                    <a:pt x="1219" y="505"/>
                  </a:lnTo>
                  <a:lnTo>
                    <a:pt x="1257" y="504"/>
                  </a:lnTo>
                  <a:close/>
                  <a:moveTo>
                    <a:pt x="1257" y="2521"/>
                  </a:moveTo>
                  <a:lnTo>
                    <a:pt x="1321" y="2519"/>
                  </a:lnTo>
                  <a:lnTo>
                    <a:pt x="1386" y="2515"/>
                  </a:lnTo>
                  <a:lnTo>
                    <a:pt x="1448" y="2507"/>
                  </a:lnTo>
                  <a:lnTo>
                    <a:pt x="1510" y="2495"/>
                  </a:lnTo>
                  <a:lnTo>
                    <a:pt x="1571" y="2481"/>
                  </a:lnTo>
                  <a:lnTo>
                    <a:pt x="1630" y="2464"/>
                  </a:lnTo>
                  <a:lnTo>
                    <a:pt x="1689" y="2444"/>
                  </a:lnTo>
                  <a:lnTo>
                    <a:pt x="1746" y="2422"/>
                  </a:lnTo>
                  <a:lnTo>
                    <a:pt x="1801" y="2396"/>
                  </a:lnTo>
                  <a:lnTo>
                    <a:pt x="1856" y="2368"/>
                  </a:lnTo>
                  <a:lnTo>
                    <a:pt x="1909" y="2338"/>
                  </a:lnTo>
                  <a:lnTo>
                    <a:pt x="1959" y="2305"/>
                  </a:lnTo>
                  <a:lnTo>
                    <a:pt x="2008" y="2270"/>
                  </a:lnTo>
                  <a:lnTo>
                    <a:pt x="2057" y="2232"/>
                  </a:lnTo>
                  <a:lnTo>
                    <a:pt x="2102" y="2193"/>
                  </a:lnTo>
                  <a:lnTo>
                    <a:pt x="2145" y="2151"/>
                  </a:lnTo>
                  <a:lnTo>
                    <a:pt x="2187" y="2107"/>
                  </a:lnTo>
                  <a:lnTo>
                    <a:pt x="2227" y="2062"/>
                  </a:lnTo>
                  <a:lnTo>
                    <a:pt x="2264" y="2013"/>
                  </a:lnTo>
                  <a:lnTo>
                    <a:pt x="2299" y="1964"/>
                  </a:lnTo>
                  <a:lnTo>
                    <a:pt x="2332" y="1914"/>
                  </a:lnTo>
                  <a:lnTo>
                    <a:pt x="2363" y="1860"/>
                  </a:lnTo>
                  <a:lnTo>
                    <a:pt x="2391" y="1806"/>
                  </a:lnTo>
                  <a:lnTo>
                    <a:pt x="2416" y="1750"/>
                  </a:lnTo>
                  <a:lnTo>
                    <a:pt x="2438" y="1693"/>
                  </a:lnTo>
                  <a:lnTo>
                    <a:pt x="2458" y="1634"/>
                  </a:lnTo>
                  <a:lnTo>
                    <a:pt x="2475" y="1575"/>
                  </a:lnTo>
                  <a:lnTo>
                    <a:pt x="2489" y="1514"/>
                  </a:lnTo>
                  <a:lnTo>
                    <a:pt x="2500" y="1452"/>
                  </a:lnTo>
                  <a:lnTo>
                    <a:pt x="2508" y="1389"/>
                  </a:lnTo>
                  <a:lnTo>
                    <a:pt x="2512" y="1325"/>
                  </a:lnTo>
                  <a:lnTo>
                    <a:pt x="2514" y="1260"/>
                  </a:lnTo>
                  <a:lnTo>
                    <a:pt x="2512" y="1196"/>
                  </a:lnTo>
                  <a:lnTo>
                    <a:pt x="2508" y="1131"/>
                  </a:lnTo>
                  <a:lnTo>
                    <a:pt x="2500" y="1069"/>
                  </a:lnTo>
                  <a:lnTo>
                    <a:pt x="2489" y="1006"/>
                  </a:lnTo>
                  <a:lnTo>
                    <a:pt x="2475" y="946"/>
                  </a:lnTo>
                  <a:lnTo>
                    <a:pt x="2458" y="886"/>
                  </a:lnTo>
                  <a:lnTo>
                    <a:pt x="2438" y="828"/>
                  </a:lnTo>
                  <a:lnTo>
                    <a:pt x="2416" y="770"/>
                  </a:lnTo>
                  <a:lnTo>
                    <a:pt x="2391" y="714"/>
                  </a:lnTo>
                  <a:lnTo>
                    <a:pt x="2363" y="659"/>
                  </a:lnTo>
                  <a:lnTo>
                    <a:pt x="2332" y="607"/>
                  </a:lnTo>
                  <a:lnTo>
                    <a:pt x="2299" y="556"/>
                  </a:lnTo>
                  <a:lnTo>
                    <a:pt x="2264" y="506"/>
                  </a:lnTo>
                  <a:lnTo>
                    <a:pt x="2227" y="459"/>
                  </a:lnTo>
                  <a:lnTo>
                    <a:pt x="2187" y="413"/>
                  </a:lnTo>
                  <a:lnTo>
                    <a:pt x="2145" y="369"/>
                  </a:lnTo>
                  <a:lnTo>
                    <a:pt x="2102" y="328"/>
                  </a:lnTo>
                  <a:lnTo>
                    <a:pt x="2057" y="288"/>
                  </a:lnTo>
                  <a:lnTo>
                    <a:pt x="2008" y="251"/>
                  </a:lnTo>
                  <a:lnTo>
                    <a:pt x="1959" y="216"/>
                  </a:lnTo>
                  <a:lnTo>
                    <a:pt x="1909" y="182"/>
                  </a:lnTo>
                  <a:lnTo>
                    <a:pt x="1856" y="152"/>
                  </a:lnTo>
                  <a:lnTo>
                    <a:pt x="1801" y="124"/>
                  </a:lnTo>
                  <a:lnTo>
                    <a:pt x="1746" y="99"/>
                  </a:lnTo>
                  <a:lnTo>
                    <a:pt x="1689" y="77"/>
                  </a:lnTo>
                  <a:lnTo>
                    <a:pt x="1630" y="56"/>
                  </a:lnTo>
                  <a:lnTo>
                    <a:pt x="1571" y="39"/>
                  </a:lnTo>
                  <a:lnTo>
                    <a:pt x="1510" y="25"/>
                  </a:lnTo>
                  <a:lnTo>
                    <a:pt x="1448" y="14"/>
                  </a:lnTo>
                  <a:lnTo>
                    <a:pt x="1386" y="6"/>
                  </a:lnTo>
                  <a:lnTo>
                    <a:pt x="1321" y="2"/>
                  </a:lnTo>
                  <a:lnTo>
                    <a:pt x="1257" y="0"/>
                  </a:lnTo>
                  <a:lnTo>
                    <a:pt x="1193" y="2"/>
                  </a:lnTo>
                  <a:lnTo>
                    <a:pt x="1129" y="6"/>
                  </a:lnTo>
                  <a:lnTo>
                    <a:pt x="1066" y="14"/>
                  </a:lnTo>
                  <a:lnTo>
                    <a:pt x="1004" y="25"/>
                  </a:lnTo>
                  <a:lnTo>
                    <a:pt x="943" y="39"/>
                  </a:lnTo>
                  <a:lnTo>
                    <a:pt x="884" y="56"/>
                  </a:lnTo>
                  <a:lnTo>
                    <a:pt x="825" y="77"/>
                  </a:lnTo>
                  <a:lnTo>
                    <a:pt x="768" y="99"/>
                  </a:lnTo>
                  <a:lnTo>
                    <a:pt x="713" y="124"/>
                  </a:lnTo>
                  <a:lnTo>
                    <a:pt x="658" y="152"/>
                  </a:lnTo>
                  <a:lnTo>
                    <a:pt x="606" y="182"/>
                  </a:lnTo>
                  <a:lnTo>
                    <a:pt x="555" y="216"/>
                  </a:lnTo>
                  <a:lnTo>
                    <a:pt x="506" y="251"/>
                  </a:lnTo>
                  <a:lnTo>
                    <a:pt x="458" y="288"/>
                  </a:lnTo>
                  <a:lnTo>
                    <a:pt x="412" y="328"/>
                  </a:lnTo>
                  <a:lnTo>
                    <a:pt x="369" y="369"/>
                  </a:lnTo>
                  <a:lnTo>
                    <a:pt x="326" y="413"/>
                  </a:lnTo>
                  <a:lnTo>
                    <a:pt x="287" y="459"/>
                  </a:lnTo>
                  <a:lnTo>
                    <a:pt x="250" y="506"/>
                  </a:lnTo>
                  <a:lnTo>
                    <a:pt x="215" y="556"/>
                  </a:lnTo>
                  <a:lnTo>
                    <a:pt x="182" y="607"/>
                  </a:lnTo>
                  <a:lnTo>
                    <a:pt x="151" y="659"/>
                  </a:lnTo>
                  <a:lnTo>
                    <a:pt x="124" y="714"/>
                  </a:lnTo>
                  <a:lnTo>
                    <a:pt x="99" y="770"/>
                  </a:lnTo>
                  <a:lnTo>
                    <a:pt x="76" y="828"/>
                  </a:lnTo>
                  <a:lnTo>
                    <a:pt x="57" y="886"/>
                  </a:lnTo>
                  <a:lnTo>
                    <a:pt x="40" y="946"/>
                  </a:lnTo>
                  <a:lnTo>
                    <a:pt x="26" y="1006"/>
                  </a:lnTo>
                  <a:lnTo>
                    <a:pt x="15" y="1069"/>
                  </a:lnTo>
                  <a:lnTo>
                    <a:pt x="7" y="1131"/>
                  </a:lnTo>
                  <a:lnTo>
                    <a:pt x="2" y="1196"/>
                  </a:lnTo>
                  <a:lnTo>
                    <a:pt x="0" y="1260"/>
                  </a:lnTo>
                  <a:lnTo>
                    <a:pt x="2" y="1325"/>
                  </a:lnTo>
                  <a:lnTo>
                    <a:pt x="7" y="1389"/>
                  </a:lnTo>
                  <a:lnTo>
                    <a:pt x="15" y="1452"/>
                  </a:lnTo>
                  <a:lnTo>
                    <a:pt x="26" y="1514"/>
                  </a:lnTo>
                  <a:lnTo>
                    <a:pt x="40" y="1575"/>
                  </a:lnTo>
                  <a:lnTo>
                    <a:pt x="57" y="1634"/>
                  </a:lnTo>
                  <a:lnTo>
                    <a:pt x="76" y="1693"/>
                  </a:lnTo>
                  <a:lnTo>
                    <a:pt x="99" y="1750"/>
                  </a:lnTo>
                  <a:lnTo>
                    <a:pt x="124" y="1806"/>
                  </a:lnTo>
                  <a:lnTo>
                    <a:pt x="151" y="1860"/>
                  </a:lnTo>
                  <a:lnTo>
                    <a:pt x="182" y="1914"/>
                  </a:lnTo>
                  <a:lnTo>
                    <a:pt x="215" y="1964"/>
                  </a:lnTo>
                  <a:lnTo>
                    <a:pt x="250" y="2013"/>
                  </a:lnTo>
                  <a:lnTo>
                    <a:pt x="287" y="2062"/>
                  </a:lnTo>
                  <a:lnTo>
                    <a:pt x="326" y="2107"/>
                  </a:lnTo>
                  <a:lnTo>
                    <a:pt x="369" y="2151"/>
                  </a:lnTo>
                  <a:lnTo>
                    <a:pt x="412" y="2193"/>
                  </a:lnTo>
                  <a:lnTo>
                    <a:pt x="458" y="2232"/>
                  </a:lnTo>
                  <a:lnTo>
                    <a:pt x="506" y="2270"/>
                  </a:lnTo>
                  <a:lnTo>
                    <a:pt x="555" y="2305"/>
                  </a:lnTo>
                  <a:lnTo>
                    <a:pt x="606" y="2338"/>
                  </a:lnTo>
                  <a:lnTo>
                    <a:pt x="658" y="2368"/>
                  </a:lnTo>
                  <a:lnTo>
                    <a:pt x="713" y="2396"/>
                  </a:lnTo>
                  <a:lnTo>
                    <a:pt x="768" y="2422"/>
                  </a:lnTo>
                  <a:lnTo>
                    <a:pt x="825" y="2444"/>
                  </a:lnTo>
                  <a:lnTo>
                    <a:pt x="884" y="2464"/>
                  </a:lnTo>
                  <a:lnTo>
                    <a:pt x="943" y="2481"/>
                  </a:lnTo>
                  <a:lnTo>
                    <a:pt x="1004" y="2495"/>
                  </a:lnTo>
                  <a:lnTo>
                    <a:pt x="1066" y="2507"/>
                  </a:lnTo>
                  <a:lnTo>
                    <a:pt x="1129" y="2515"/>
                  </a:lnTo>
                  <a:lnTo>
                    <a:pt x="1193" y="2519"/>
                  </a:lnTo>
                  <a:lnTo>
                    <a:pt x="1257" y="25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" name="Freeform 230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7408863" y="4151313"/>
              <a:ext cx="107950" cy="107950"/>
            </a:xfrm>
            <a:custGeom>
              <a:avLst/>
              <a:gdLst>
                <a:gd name="T0" fmla="*/ 1106 w 2515"/>
                <a:gd name="T1" fmla="*/ 2001 h 2521"/>
                <a:gd name="T2" fmla="*/ 931 w 2515"/>
                <a:gd name="T3" fmla="*/ 1942 h 2521"/>
                <a:gd name="T4" fmla="*/ 778 w 2515"/>
                <a:gd name="T5" fmla="*/ 1844 h 2521"/>
                <a:gd name="T6" fmla="*/ 653 w 2515"/>
                <a:gd name="T7" fmla="*/ 1713 h 2521"/>
                <a:gd name="T8" fmla="*/ 562 w 2515"/>
                <a:gd name="T9" fmla="*/ 1555 h 2521"/>
                <a:gd name="T10" fmla="*/ 512 w 2515"/>
                <a:gd name="T11" fmla="*/ 1375 h 2521"/>
                <a:gd name="T12" fmla="*/ 507 w 2515"/>
                <a:gd name="T13" fmla="*/ 1183 h 2521"/>
                <a:gd name="T14" fmla="*/ 548 w 2515"/>
                <a:gd name="T15" fmla="*/ 1000 h 2521"/>
                <a:gd name="T16" fmla="*/ 632 w 2515"/>
                <a:gd name="T17" fmla="*/ 838 h 2521"/>
                <a:gd name="T18" fmla="*/ 751 w 2515"/>
                <a:gd name="T19" fmla="*/ 701 h 2521"/>
                <a:gd name="T20" fmla="*/ 897 w 2515"/>
                <a:gd name="T21" fmla="*/ 596 h 2521"/>
                <a:gd name="T22" fmla="*/ 1068 w 2515"/>
                <a:gd name="T23" fmla="*/ 528 h 2521"/>
                <a:gd name="T24" fmla="*/ 1258 w 2515"/>
                <a:gd name="T25" fmla="*/ 504 h 2521"/>
                <a:gd name="T26" fmla="*/ 1447 w 2515"/>
                <a:gd name="T27" fmla="*/ 528 h 2521"/>
                <a:gd name="T28" fmla="*/ 1618 w 2515"/>
                <a:gd name="T29" fmla="*/ 596 h 2521"/>
                <a:gd name="T30" fmla="*/ 1765 w 2515"/>
                <a:gd name="T31" fmla="*/ 701 h 2521"/>
                <a:gd name="T32" fmla="*/ 1883 w 2515"/>
                <a:gd name="T33" fmla="*/ 838 h 2521"/>
                <a:gd name="T34" fmla="*/ 1967 w 2515"/>
                <a:gd name="T35" fmla="*/ 1000 h 2521"/>
                <a:gd name="T36" fmla="*/ 2008 w 2515"/>
                <a:gd name="T37" fmla="*/ 1183 h 2521"/>
                <a:gd name="T38" fmla="*/ 2003 w 2515"/>
                <a:gd name="T39" fmla="*/ 1375 h 2521"/>
                <a:gd name="T40" fmla="*/ 1953 w 2515"/>
                <a:gd name="T41" fmla="*/ 1555 h 2521"/>
                <a:gd name="T42" fmla="*/ 1862 w 2515"/>
                <a:gd name="T43" fmla="*/ 1713 h 2521"/>
                <a:gd name="T44" fmla="*/ 1737 w 2515"/>
                <a:gd name="T45" fmla="*/ 1844 h 2521"/>
                <a:gd name="T46" fmla="*/ 1585 w 2515"/>
                <a:gd name="T47" fmla="*/ 1942 h 2521"/>
                <a:gd name="T48" fmla="*/ 1409 w 2515"/>
                <a:gd name="T49" fmla="*/ 2001 h 2521"/>
                <a:gd name="T50" fmla="*/ 1258 w 2515"/>
                <a:gd name="T51" fmla="*/ 0 h 2521"/>
                <a:gd name="T52" fmla="*/ 944 w 2515"/>
                <a:gd name="T53" fmla="*/ 39 h 2521"/>
                <a:gd name="T54" fmla="*/ 659 w 2515"/>
                <a:gd name="T55" fmla="*/ 152 h 2521"/>
                <a:gd name="T56" fmla="*/ 413 w 2515"/>
                <a:gd name="T57" fmla="*/ 328 h 2521"/>
                <a:gd name="T58" fmla="*/ 215 w 2515"/>
                <a:gd name="T59" fmla="*/ 556 h 2521"/>
                <a:gd name="T60" fmla="*/ 77 w 2515"/>
                <a:gd name="T61" fmla="*/ 827 h 2521"/>
                <a:gd name="T62" fmla="*/ 7 w 2515"/>
                <a:gd name="T63" fmla="*/ 1131 h 2521"/>
                <a:gd name="T64" fmla="*/ 14 w 2515"/>
                <a:gd name="T65" fmla="*/ 1452 h 2521"/>
                <a:gd name="T66" fmla="*/ 99 w 2515"/>
                <a:gd name="T67" fmla="*/ 1750 h 2521"/>
                <a:gd name="T68" fmla="*/ 251 w 2515"/>
                <a:gd name="T69" fmla="*/ 2014 h 2521"/>
                <a:gd name="T70" fmla="*/ 458 w 2515"/>
                <a:gd name="T71" fmla="*/ 2232 h 2521"/>
                <a:gd name="T72" fmla="*/ 713 w 2515"/>
                <a:gd name="T73" fmla="*/ 2397 h 2521"/>
                <a:gd name="T74" fmla="*/ 1004 w 2515"/>
                <a:gd name="T75" fmla="*/ 2495 h 2521"/>
                <a:gd name="T76" fmla="*/ 1322 w 2515"/>
                <a:gd name="T77" fmla="*/ 2519 h 2521"/>
                <a:gd name="T78" fmla="*/ 1631 w 2515"/>
                <a:gd name="T79" fmla="*/ 2464 h 2521"/>
                <a:gd name="T80" fmla="*/ 1908 w 2515"/>
                <a:gd name="T81" fmla="*/ 2338 h 2521"/>
                <a:gd name="T82" fmla="*/ 2146 w 2515"/>
                <a:gd name="T83" fmla="*/ 2152 h 2521"/>
                <a:gd name="T84" fmla="*/ 2333 w 2515"/>
                <a:gd name="T85" fmla="*/ 1914 h 2521"/>
                <a:gd name="T86" fmla="*/ 2459 w 2515"/>
                <a:gd name="T87" fmla="*/ 1634 h 2521"/>
                <a:gd name="T88" fmla="*/ 2513 w 2515"/>
                <a:gd name="T89" fmla="*/ 1325 h 2521"/>
                <a:gd name="T90" fmla="*/ 2490 w 2515"/>
                <a:gd name="T91" fmla="*/ 1006 h 2521"/>
                <a:gd name="T92" fmla="*/ 2390 w 2515"/>
                <a:gd name="T93" fmla="*/ 714 h 2521"/>
                <a:gd name="T94" fmla="*/ 2227 w 2515"/>
                <a:gd name="T95" fmla="*/ 459 h 2521"/>
                <a:gd name="T96" fmla="*/ 2009 w 2515"/>
                <a:gd name="T97" fmla="*/ 251 h 2521"/>
                <a:gd name="T98" fmla="*/ 1746 w 2515"/>
                <a:gd name="T99" fmla="*/ 99 h 2521"/>
                <a:gd name="T100" fmla="*/ 1449 w 2515"/>
                <a:gd name="T101" fmla="*/ 14 h 2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15" h="2521">
                  <a:moveTo>
                    <a:pt x="1258" y="2017"/>
                  </a:moveTo>
                  <a:lnTo>
                    <a:pt x="1218" y="2015"/>
                  </a:lnTo>
                  <a:lnTo>
                    <a:pt x="1180" y="2012"/>
                  </a:lnTo>
                  <a:lnTo>
                    <a:pt x="1143" y="2007"/>
                  </a:lnTo>
                  <a:lnTo>
                    <a:pt x="1106" y="2001"/>
                  </a:lnTo>
                  <a:lnTo>
                    <a:pt x="1068" y="1992"/>
                  </a:lnTo>
                  <a:lnTo>
                    <a:pt x="1033" y="1982"/>
                  </a:lnTo>
                  <a:lnTo>
                    <a:pt x="998" y="1970"/>
                  </a:lnTo>
                  <a:lnTo>
                    <a:pt x="964" y="1957"/>
                  </a:lnTo>
                  <a:lnTo>
                    <a:pt x="931" y="1942"/>
                  </a:lnTo>
                  <a:lnTo>
                    <a:pt x="897" y="1925"/>
                  </a:lnTo>
                  <a:lnTo>
                    <a:pt x="866" y="1907"/>
                  </a:lnTo>
                  <a:lnTo>
                    <a:pt x="836" y="1887"/>
                  </a:lnTo>
                  <a:lnTo>
                    <a:pt x="806" y="1866"/>
                  </a:lnTo>
                  <a:lnTo>
                    <a:pt x="778" y="1844"/>
                  </a:lnTo>
                  <a:lnTo>
                    <a:pt x="751" y="1820"/>
                  </a:lnTo>
                  <a:lnTo>
                    <a:pt x="723" y="1795"/>
                  </a:lnTo>
                  <a:lnTo>
                    <a:pt x="699" y="1768"/>
                  </a:lnTo>
                  <a:lnTo>
                    <a:pt x="675" y="1741"/>
                  </a:lnTo>
                  <a:lnTo>
                    <a:pt x="653" y="1713"/>
                  </a:lnTo>
                  <a:lnTo>
                    <a:pt x="632" y="1683"/>
                  </a:lnTo>
                  <a:lnTo>
                    <a:pt x="612" y="1653"/>
                  </a:lnTo>
                  <a:lnTo>
                    <a:pt x="594" y="1620"/>
                  </a:lnTo>
                  <a:lnTo>
                    <a:pt x="578" y="1588"/>
                  </a:lnTo>
                  <a:lnTo>
                    <a:pt x="562" y="1555"/>
                  </a:lnTo>
                  <a:lnTo>
                    <a:pt x="548" y="1520"/>
                  </a:lnTo>
                  <a:lnTo>
                    <a:pt x="537" y="1485"/>
                  </a:lnTo>
                  <a:lnTo>
                    <a:pt x="527" y="1449"/>
                  </a:lnTo>
                  <a:lnTo>
                    <a:pt x="518" y="1413"/>
                  </a:lnTo>
                  <a:lnTo>
                    <a:pt x="512" y="1375"/>
                  </a:lnTo>
                  <a:lnTo>
                    <a:pt x="507" y="1338"/>
                  </a:lnTo>
                  <a:lnTo>
                    <a:pt x="504" y="1299"/>
                  </a:lnTo>
                  <a:lnTo>
                    <a:pt x="503" y="1260"/>
                  </a:lnTo>
                  <a:lnTo>
                    <a:pt x="504" y="1221"/>
                  </a:lnTo>
                  <a:lnTo>
                    <a:pt x="507" y="1183"/>
                  </a:lnTo>
                  <a:lnTo>
                    <a:pt x="512" y="1145"/>
                  </a:lnTo>
                  <a:lnTo>
                    <a:pt x="518" y="1108"/>
                  </a:lnTo>
                  <a:lnTo>
                    <a:pt x="527" y="1072"/>
                  </a:lnTo>
                  <a:lnTo>
                    <a:pt x="537" y="1035"/>
                  </a:lnTo>
                  <a:lnTo>
                    <a:pt x="548" y="1000"/>
                  </a:lnTo>
                  <a:lnTo>
                    <a:pt x="562" y="966"/>
                  </a:lnTo>
                  <a:lnTo>
                    <a:pt x="578" y="933"/>
                  </a:lnTo>
                  <a:lnTo>
                    <a:pt x="594" y="900"/>
                  </a:lnTo>
                  <a:lnTo>
                    <a:pt x="612" y="868"/>
                  </a:lnTo>
                  <a:lnTo>
                    <a:pt x="632" y="838"/>
                  </a:lnTo>
                  <a:lnTo>
                    <a:pt x="653" y="808"/>
                  </a:lnTo>
                  <a:lnTo>
                    <a:pt x="675" y="779"/>
                  </a:lnTo>
                  <a:lnTo>
                    <a:pt x="699" y="752"/>
                  </a:lnTo>
                  <a:lnTo>
                    <a:pt x="723" y="726"/>
                  </a:lnTo>
                  <a:lnTo>
                    <a:pt x="751" y="701"/>
                  </a:lnTo>
                  <a:lnTo>
                    <a:pt x="778" y="677"/>
                  </a:lnTo>
                  <a:lnTo>
                    <a:pt x="806" y="654"/>
                  </a:lnTo>
                  <a:lnTo>
                    <a:pt x="836" y="633"/>
                  </a:lnTo>
                  <a:lnTo>
                    <a:pt x="866" y="614"/>
                  </a:lnTo>
                  <a:lnTo>
                    <a:pt x="897" y="596"/>
                  </a:lnTo>
                  <a:lnTo>
                    <a:pt x="931" y="579"/>
                  </a:lnTo>
                  <a:lnTo>
                    <a:pt x="964" y="564"/>
                  </a:lnTo>
                  <a:lnTo>
                    <a:pt x="998" y="549"/>
                  </a:lnTo>
                  <a:lnTo>
                    <a:pt x="1033" y="538"/>
                  </a:lnTo>
                  <a:lnTo>
                    <a:pt x="1068" y="528"/>
                  </a:lnTo>
                  <a:lnTo>
                    <a:pt x="1106" y="519"/>
                  </a:lnTo>
                  <a:lnTo>
                    <a:pt x="1143" y="513"/>
                  </a:lnTo>
                  <a:lnTo>
                    <a:pt x="1180" y="508"/>
                  </a:lnTo>
                  <a:lnTo>
                    <a:pt x="1218" y="505"/>
                  </a:lnTo>
                  <a:lnTo>
                    <a:pt x="1258" y="504"/>
                  </a:lnTo>
                  <a:lnTo>
                    <a:pt x="1297" y="505"/>
                  </a:lnTo>
                  <a:lnTo>
                    <a:pt x="1335" y="508"/>
                  </a:lnTo>
                  <a:lnTo>
                    <a:pt x="1372" y="513"/>
                  </a:lnTo>
                  <a:lnTo>
                    <a:pt x="1409" y="519"/>
                  </a:lnTo>
                  <a:lnTo>
                    <a:pt x="1447" y="528"/>
                  </a:lnTo>
                  <a:lnTo>
                    <a:pt x="1482" y="538"/>
                  </a:lnTo>
                  <a:lnTo>
                    <a:pt x="1517" y="549"/>
                  </a:lnTo>
                  <a:lnTo>
                    <a:pt x="1551" y="564"/>
                  </a:lnTo>
                  <a:lnTo>
                    <a:pt x="1585" y="579"/>
                  </a:lnTo>
                  <a:lnTo>
                    <a:pt x="1618" y="596"/>
                  </a:lnTo>
                  <a:lnTo>
                    <a:pt x="1649" y="614"/>
                  </a:lnTo>
                  <a:lnTo>
                    <a:pt x="1679" y="633"/>
                  </a:lnTo>
                  <a:lnTo>
                    <a:pt x="1709" y="654"/>
                  </a:lnTo>
                  <a:lnTo>
                    <a:pt x="1737" y="677"/>
                  </a:lnTo>
                  <a:lnTo>
                    <a:pt x="1765" y="701"/>
                  </a:lnTo>
                  <a:lnTo>
                    <a:pt x="1791" y="726"/>
                  </a:lnTo>
                  <a:lnTo>
                    <a:pt x="1816" y="752"/>
                  </a:lnTo>
                  <a:lnTo>
                    <a:pt x="1840" y="779"/>
                  </a:lnTo>
                  <a:lnTo>
                    <a:pt x="1862" y="808"/>
                  </a:lnTo>
                  <a:lnTo>
                    <a:pt x="1883" y="838"/>
                  </a:lnTo>
                  <a:lnTo>
                    <a:pt x="1902" y="868"/>
                  </a:lnTo>
                  <a:lnTo>
                    <a:pt x="1920" y="900"/>
                  </a:lnTo>
                  <a:lnTo>
                    <a:pt x="1938" y="933"/>
                  </a:lnTo>
                  <a:lnTo>
                    <a:pt x="1953" y="966"/>
                  </a:lnTo>
                  <a:lnTo>
                    <a:pt x="1967" y="1000"/>
                  </a:lnTo>
                  <a:lnTo>
                    <a:pt x="1978" y="1035"/>
                  </a:lnTo>
                  <a:lnTo>
                    <a:pt x="1988" y="1072"/>
                  </a:lnTo>
                  <a:lnTo>
                    <a:pt x="1997" y="1108"/>
                  </a:lnTo>
                  <a:lnTo>
                    <a:pt x="2003" y="1145"/>
                  </a:lnTo>
                  <a:lnTo>
                    <a:pt x="2008" y="1183"/>
                  </a:lnTo>
                  <a:lnTo>
                    <a:pt x="2011" y="1221"/>
                  </a:lnTo>
                  <a:lnTo>
                    <a:pt x="2012" y="1260"/>
                  </a:lnTo>
                  <a:lnTo>
                    <a:pt x="2011" y="1299"/>
                  </a:lnTo>
                  <a:lnTo>
                    <a:pt x="2008" y="1338"/>
                  </a:lnTo>
                  <a:lnTo>
                    <a:pt x="2003" y="1375"/>
                  </a:lnTo>
                  <a:lnTo>
                    <a:pt x="1997" y="1413"/>
                  </a:lnTo>
                  <a:lnTo>
                    <a:pt x="1988" y="1449"/>
                  </a:lnTo>
                  <a:lnTo>
                    <a:pt x="1978" y="1485"/>
                  </a:lnTo>
                  <a:lnTo>
                    <a:pt x="1967" y="1520"/>
                  </a:lnTo>
                  <a:lnTo>
                    <a:pt x="1953" y="1555"/>
                  </a:lnTo>
                  <a:lnTo>
                    <a:pt x="1938" y="1588"/>
                  </a:lnTo>
                  <a:lnTo>
                    <a:pt x="1920" y="1620"/>
                  </a:lnTo>
                  <a:lnTo>
                    <a:pt x="1902" y="1653"/>
                  </a:lnTo>
                  <a:lnTo>
                    <a:pt x="1883" y="1683"/>
                  </a:lnTo>
                  <a:lnTo>
                    <a:pt x="1862" y="1713"/>
                  </a:lnTo>
                  <a:lnTo>
                    <a:pt x="1840" y="1741"/>
                  </a:lnTo>
                  <a:lnTo>
                    <a:pt x="1816" y="1768"/>
                  </a:lnTo>
                  <a:lnTo>
                    <a:pt x="1791" y="1795"/>
                  </a:lnTo>
                  <a:lnTo>
                    <a:pt x="1765" y="1820"/>
                  </a:lnTo>
                  <a:lnTo>
                    <a:pt x="1737" y="1844"/>
                  </a:lnTo>
                  <a:lnTo>
                    <a:pt x="1709" y="1866"/>
                  </a:lnTo>
                  <a:lnTo>
                    <a:pt x="1679" y="1887"/>
                  </a:lnTo>
                  <a:lnTo>
                    <a:pt x="1649" y="1907"/>
                  </a:lnTo>
                  <a:lnTo>
                    <a:pt x="1618" y="1925"/>
                  </a:lnTo>
                  <a:lnTo>
                    <a:pt x="1585" y="1942"/>
                  </a:lnTo>
                  <a:lnTo>
                    <a:pt x="1551" y="1957"/>
                  </a:lnTo>
                  <a:lnTo>
                    <a:pt x="1517" y="1970"/>
                  </a:lnTo>
                  <a:lnTo>
                    <a:pt x="1482" y="1982"/>
                  </a:lnTo>
                  <a:lnTo>
                    <a:pt x="1447" y="1992"/>
                  </a:lnTo>
                  <a:lnTo>
                    <a:pt x="1409" y="2001"/>
                  </a:lnTo>
                  <a:lnTo>
                    <a:pt x="1372" y="2007"/>
                  </a:lnTo>
                  <a:lnTo>
                    <a:pt x="1335" y="2012"/>
                  </a:lnTo>
                  <a:lnTo>
                    <a:pt x="1297" y="2015"/>
                  </a:lnTo>
                  <a:lnTo>
                    <a:pt x="1258" y="2017"/>
                  </a:lnTo>
                  <a:close/>
                  <a:moveTo>
                    <a:pt x="1258" y="0"/>
                  </a:moveTo>
                  <a:lnTo>
                    <a:pt x="1193" y="2"/>
                  </a:lnTo>
                  <a:lnTo>
                    <a:pt x="1129" y="6"/>
                  </a:lnTo>
                  <a:lnTo>
                    <a:pt x="1066" y="14"/>
                  </a:lnTo>
                  <a:lnTo>
                    <a:pt x="1004" y="25"/>
                  </a:lnTo>
                  <a:lnTo>
                    <a:pt x="944" y="39"/>
                  </a:lnTo>
                  <a:lnTo>
                    <a:pt x="884" y="56"/>
                  </a:lnTo>
                  <a:lnTo>
                    <a:pt x="826" y="77"/>
                  </a:lnTo>
                  <a:lnTo>
                    <a:pt x="769" y="99"/>
                  </a:lnTo>
                  <a:lnTo>
                    <a:pt x="713" y="124"/>
                  </a:lnTo>
                  <a:lnTo>
                    <a:pt x="659" y="152"/>
                  </a:lnTo>
                  <a:lnTo>
                    <a:pt x="606" y="182"/>
                  </a:lnTo>
                  <a:lnTo>
                    <a:pt x="555" y="216"/>
                  </a:lnTo>
                  <a:lnTo>
                    <a:pt x="506" y="251"/>
                  </a:lnTo>
                  <a:lnTo>
                    <a:pt x="458" y="288"/>
                  </a:lnTo>
                  <a:lnTo>
                    <a:pt x="413" y="328"/>
                  </a:lnTo>
                  <a:lnTo>
                    <a:pt x="369" y="369"/>
                  </a:lnTo>
                  <a:lnTo>
                    <a:pt x="327" y="413"/>
                  </a:lnTo>
                  <a:lnTo>
                    <a:pt x="288" y="459"/>
                  </a:lnTo>
                  <a:lnTo>
                    <a:pt x="251" y="506"/>
                  </a:lnTo>
                  <a:lnTo>
                    <a:pt x="215" y="556"/>
                  </a:lnTo>
                  <a:lnTo>
                    <a:pt x="182" y="607"/>
                  </a:lnTo>
                  <a:lnTo>
                    <a:pt x="152" y="659"/>
                  </a:lnTo>
                  <a:lnTo>
                    <a:pt x="124" y="714"/>
                  </a:lnTo>
                  <a:lnTo>
                    <a:pt x="99" y="770"/>
                  </a:lnTo>
                  <a:lnTo>
                    <a:pt x="77" y="827"/>
                  </a:lnTo>
                  <a:lnTo>
                    <a:pt x="56" y="886"/>
                  </a:lnTo>
                  <a:lnTo>
                    <a:pt x="39" y="946"/>
                  </a:lnTo>
                  <a:lnTo>
                    <a:pt x="25" y="1006"/>
                  </a:lnTo>
                  <a:lnTo>
                    <a:pt x="14" y="1069"/>
                  </a:lnTo>
                  <a:lnTo>
                    <a:pt x="7" y="1131"/>
                  </a:lnTo>
                  <a:lnTo>
                    <a:pt x="2" y="1196"/>
                  </a:lnTo>
                  <a:lnTo>
                    <a:pt x="0" y="1260"/>
                  </a:lnTo>
                  <a:lnTo>
                    <a:pt x="2" y="1325"/>
                  </a:lnTo>
                  <a:lnTo>
                    <a:pt x="7" y="1389"/>
                  </a:lnTo>
                  <a:lnTo>
                    <a:pt x="14" y="1452"/>
                  </a:lnTo>
                  <a:lnTo>
                    <a:pt x="25" y="1514"/>
                  </a:lnTo>
                  <a:lnTo>
                    <a:pt x="39" y="1575"/>
                  </a:lnTo>
                  <a:lnTo>
                    <a:pt x="56" y="1634"/>
                  </a:lnTo>
                  <a:lnTo>
                    <a:pt x="77" y="1693"/>
                  </a:lnTo>
                  <a:lnTo>
                    <a:pt x="99" y="1750"/>
                  </a:lnTo>
                  <a:lnTo>
                    <a:pt x="124" y="1806"/>
                  </a:lnTo>
                  <a:lnTo>
                    <a:pt x="152" y="1860"/>
                  </a:lnTo>
                  <a:lnTo>
                    <a:pt x="182" y="1914"/>
                  </a:lnTo>
                  <a:lnTo>
                    <a:pt x="215" y="1964"/>
                  </a:lnTo>
                  <a:lnTo>
                    <a:pt x="251" y="2014"/>
                  </a:lnTo>
                  <a:lnTo>
                    <a:pt x="288" y="2062"/>
                  </a:lnTo>
                  <a:lnTo>
                    <a:pt x="327" y="2107"/>
                  </a:lnTo>
                  <a:lnTo>
                    <a:pt x="369" y="2152"/>
                  </a:lnTo>
                  <a:lnTo>
                    <a:pt x="413" y="2193"/>
                  </a:lnTo>
                  <a:lnTo>
                    <a:pt x="458" y="2232"/>
                  </a:lnTo>
                  <a:lnTo>
                    <a:pt x="506" y="2270"/>
                  </a:lnTo>
                  <a:lnTo>
                    <a:pt x="555" y="2305"/>
                  </a:lnTo>
                  <a:lnTo>
                    <a:pt x="606" y="2338"/>
                  </a:lnTo>
                  <a:lnTo>
                    <a:pt x="659" y="2368"/>
                  </a:lnTo>
                  <a:lnTo>
                    <a:pt x="713" y="2397"/>
                  </a:lnTo>
                  <a:lnTo>
                    <a:pt x="769" y="2422"/>
                  </a:lnTo>
                  <a:lnTo>
                    <a:pt x="826" y="2444"/>
                  </a:lnTo>
                  <a:lnTo>
                    <a:pt x="884" y="2464"/>
                  </a:lnTo>
                  <a:lnTo>
                    <a:pt x="944" y="2481"/>
                  </a:lnTo>
                  <a:lnTo>
                    <a:pt x="1004" y="2495"/>
                  </a:lnTo>
                  <a:lnTo>
                    <a:pt x="1066" y="2507"/>
                  </a:lnTo>
                  <a:lnTo>
                    <a:pt x="1129" y="2515"/>
                  </a:lnTo>
                  <a:lnTo>
                    <a:pt x="1193" y="2519"/>
                  </a:lnTo>
                  <a:lnTo>
                    <a:pt x="1258" y="2521"/>
                  </a:lnTo>
                  <a:lnTo>
                    <a:pt x="1322" y="2519"/>
                  </a:lnTo>
                  <a:lnTo>
                    <a:pt x="1385" y="2515"/>
                  </a:lnTo>
                  <a:lnTo>
                    <a:pt x="1449" y="2507"/>
                  </a:lnTo>
                  <a:lnTo>
                    <a:pt x="1510" y="2495"/>
                  </a:lnTo>
                  <a:lnTo>
                    <a:pt x="1571" y="2481"/>
                  </a:lnTo>
                  <a:lnTo>
                    <a:pt x="1631" y="2464"/>
                  </a:lnTo>
                  <a:lnTo>
                    <a:pt x="1689" y="2444"/>
                  </a:lnTo>
                  <a:lnTo>
                    <a:pt x="1746" y="2422"/>
                  </a:lnTo>
                  <a:lnTo>
                    <a:pt x="1802" y="2397"/>
                  </a:lnTo>
                  <a:lnTo>
                    <a:pt x="1856" y="2368"/>
                  </a:lnTo>
                  <a:lnTo>
                    <a:pt x="1908" y="2338"/>
                  </a:lnTo>
                  <a:lnTo>
                    <a:pt x="1960" y="2305"/>
                  </a:lnTo>
                  <a:lnTo>
                    <a:pt x="2009" y="2270"/>
                  </a:lnTo>
                  <a:lnTo>
                    <a:pt x="2056" y="2232"/>
                  </a:lnTo>
                  <a:lnTo>
                    <a:pt x="2103" y="2193"/>
                  </a:lnTo>
                  <a:lnTo>
                    <a:pt x="2146" y="2152"/>
                  </a:lnTo>
                  <a:lnTo>
                    <a:pt x="2188" y="2107"/>
                  </a:lnTo>
                  <a:lnTo>
                    <a:pt x="2227" y="2062"/>
                  </a:lnTo>
                  <a:lnTo>
                    <a:pt x="2265" y="2014"/>
                  </a:lnTo>
                  <a:lnTo>
                    <a:pt x="2300" y="1964"/>
                  </a:lnTo>
                  <a:lnTo>
                    <a:pt x="2333" y="1914"/>
                  </a:lnTo>
                  <a:lnTo>
                    <a:pt x="2363" y="1860"/>
                  </a:lnTo>
                  <a:lnTo>
                    <a:pt x="2390" y="1806"/>
                  </a:lnTo>
                  <a:lnTo>
                    <a:pt x="2416" y="1750"/>
                  </a:lnTo>
                  <a:lnTo>
                    <a:pt x="2439" y="1693"/>
                  </a:lnTo>
                  <a:lnTo>
                    <a:pt x="2459" y="1634"/>
                  </a:lnTo>
                  <a:lnTo>
                    <a:pt x="2476" y="1575"/>
                  </a:lnTo>
                  <a:lnTo>
                    <a:pt x="2490" y="1514"/>
                  </a:lnTo>
                  <a:lnTo>
                    <a:pt x="2501" y="1452"/>
                  </a:lnTo>
                  <a:lnTo>
                    <a:pt x="2508" y="1389"/>
                  </a:lnTo>
                  <a:lnTo>
                    <a:pt x="2513" y="1325"/>
                  </a:lnTo>
                  <a:lnTo>
                    <a:pt x="2515" y="1260"/>
                  </a:lnTo>
                  <a:lnTo>
                    <a:pt x="2513" y="1196"/>
                  </a:lnTo>
                  <a:lnTo>
                    <a:pt x="2508" y="1131"/>
                  </a:lnTo>
                  <a:lnTo>
                    <a:pt x="2501" y="1069"/>
                  </a:lnTo>
                  <a:lnTo>
                    <a:pt x="2490" y="1006"/>
                  </a:lnTo>
                  <a:lnTo>
                    <a:pt x="2476" y="946"/>
                  </a:lnTo>
                  <a:lnTo>
                    <a:pt x="2459" y="886"/>
                  </a:lnTo>
                  <a:lnTo>
                    <a:pt x="2439" y="827"/>
                  </a:lnTo>
                  <a:lnTo>
                    <a:pt x="2416" y="770"/>
                  </a:lnTo>
                  <a:lnTo>
                    <a:pt x="2390" y="714"/>
                  </a:lnTo>
                  <a:lnTo>
                    <a:pt x="2363" y="659"/>
                  </a:lnTo>
                  <a:lnTo>
                    <a:pt x="2333" y="607"/>
                  </a:lnTo>
                  <a:lnTo>
                    <a:pt x="2300" y="556"/>
                  </a:lnTo>
                  <a:lnTo>
                    <a:pt x="2265" y="506"/>
                  </a:lnTo>
                  <a:lnTo>
                    <a:pt x="2227" y="459"/>
                  </a:lnTo>
                  <a:lnTo>
                    <a:pt x="2188" y="413"/>
                  </a:lnTo>
                  <a:lnTo>
                    <a:pt x="2146" y="369"/>
                  </a:lnTo>
                  <a:lnTo>
                    <a:pt x="2103" y="328"/>
                  </a:lnTo>
                  <a:lnTo>
                    <a:pt x="2056" y="288"/>
                  </a:lnTo>
                  <a:lnTo>
                    <a:pt x="2009" y="251"/>
                  </a:lnTo>
                  <a:lnTo>
                    <a:pt x="1960" y="216"/>
                  </a:lnTo>
                  <a:lnTo>
                    <a:pt x="1908" y="182"/>
                  </a:lnTo>
                  <a:lnTo>
                    <a:pt x="1856" y="152"/>
                  </a:lnTo>
                  <a:lnTo>
                    <a:pt x="1802" y="124"/>
                  </a:lnTo>
                  <a:lnTo>
                    <a:pt x="1746" y="99"/>
                  </a:lnTo>
                  <a:lnTo>
                    <a:pt x="1689" y="77"/>
                  </a:lnTo>
                  <a:lnTo>
                    <a:pt x="1631" y="56"/>
                  </a:lnTo>
                  <a:lnTo>
                    <a:pt x="1571" y="39"/>
                  </a:lnTo>
                  <a:lnTo>
                    <a:pt x="1510" y="25"/>
                  </a:lnTo>
                  <a:lnTo>
                    <a:pt x="1449" y="14"/>
                  </a:lnTo>
                  <a:lnTo>
                    <a:pt x="1385" y="6"/>
                  </a:lnTo>
                  <a:lnTo>
                    <a:pt x="1322" y="2"/>
                  </a:lnTo>
                  <a:lnTo>
                    <a:pt x="125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" name="Freeform 231"/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6999288" y="4475163"/>
              <a:ext cx="85725" cy="87313"/>
            </a:xfrm>
            <a:custGeom>
              <a:avLst/>
              <a:gdLst>
                <a:gd name="T0" fmla="*/ 1107 w 2012"/>
                <a:gd name="T1" fmla="*/ 514 h 2016"/>
                <a:gd name="T2" fmla="*/ 1224 w 2012"/>
                <a:gd name="T3" fmla="*/ 553 h 2016"/>
                <a:gd name="T4" fmla="*/ 1326 w 2012"/>
                <a:gd name="T5" fmla="*/ 619 h 2016"/>
                <a:gd name="T6" fmla="*/ 1409 w 2012"/>
                <a:gd name="T7" fmla="*/ 707 h 2016"/>
                <a:gd name="T8" fmla="*/ 1469 w 2012"/>
                <a:gd name="T9" fmla="*/ 812 h 2016"/>
                <a:gd name="T10" fmla="*/ 1503 w 2012"/>
                <a:gd name="T11" fmla="*/ 931 h 2016"/>
                <a:gd name="T12" fmla="*/ 1507 w 2012"/>
                <a:gd name="T13" fmla="*/ 1060 h 2016"/>
                <a:gd name="T14" fmla="*/ 1478 w 2012"/>
                <a:gd name="T15" fmla="*/ 1182 h 2016"/>
                <a:gd name="T16" fmla="*/ 1423 w 2012"/>
                <a:gd name="T17" fmla="*/ 1290 h 2016"/>
                <a:gd name="T18" fmla="*/ 1344 w 2012"/>
                <a:gd name="T19" fmla="*/ 1381 h 2016"/>
                <a:gd name="T20" fmla="*/ 1245 w 2012"/>
                <a:gd name="T21" fmla="*/ 1452 h 2016"/>
                <a:gd name="T22" fmla="*/ 1131 w 2012"/>
                <a:gd name="T23" fmla="*/ 1496 h 2016"/>
                <a:gd name="T24" fmla="*/ 1006 w 2012"/>
                <a:gd name="T25" fmla="*/ 1512 h 2016"/>
                <a:gd name="T26" fmla="*/ 880 w 2012"/>
                <a:gd name="T27" fmla="*/ 1496 h 2016"/>
                <a:gd name="T28" fmla="*/ 766 w 2012"/>
                <a:gd name="T29" fmla="*/ 1452 h 2016"/>
                <a:gd name="T30" fmla="*/ 668 w 2012"/>
                <a:gd name="T31" fmla="*/ 1381 h 2016"/>
                <a:gd name="T32" fmla="*/ 589 w 2012"/>
                <a:gd name="T33" fmla="*/ 1290 h 2016"/>
                <a:gd name="T34" fmla="*/ 534 w 2012"/>
                <a:gd name="T35" fmla="*/ 1182 h 2016"/>
                <a:gd name="T36" fmla="*/ 506 w 2012"/>
                <a:gd name="T37" fmla="*/ 1060 h 2016"/>
                <a:gd name="T38" fmla="*/ 509 w 2012"/>
                <a:gd name="T39" fmla="*/ 931 h 2016"/>
                <a:gd name="T40" fmla="*/ 543 w 2012"/>
                <a:gd name="T41" fmla="*/ 812 h 2016"/>
                <a:gd name="T42" fmla="*/ 603 w 2012"/>
                <a:gd name="T43" fmla="*/ 707 h 2016"/>
                <a:gd name="T44" fmla="*/ 686 w 2012"/>
                <a:gd name="T45" fmla="*/ 619 h 2016"/>
                <a:gd name="T46" fmla="*/ 787 w 2012"/>
                <a:gd name="T47" fmla="*/ 553 h 2016"/>
                <a:gd name="T48" fmla="*/ 904 w 2012"/>
                <a:gd name="T49" fmla="*/ 514 h 2016"/>
                <a:gd name="T50" fmla="*/ 0 w 2012"/>
                <a:gd name="T51" fmla="*/ 1008 h 2016"/>
                <a:gd name="T52" fmla="*/ 32 w 2012"/>
                <a:gd name="T53" fmla="*/ 1260 h 2016"/>
                <a:gd name="T54" fmla="*/ 121 w 2012"/>
                <a:gd name="T55" fmla="*/ 1488 h 2016"/>
                <a:gd name="T56" fmla="*/ 261 w 2012"/>
                <a:gd name="T57" fmla="*/ 1686 h 2016"/>
                <a:gd name="T58" fmla="*/ 443 w 2012"/>
                <a:gd name="T59" fmla="*/ 1844 h 2016"/>
                <a:gd name="T60" fmla="*/ 661 w 2012"/>
                <a:gd name="T61" fmla="*/ 1955 h 2016"/>
                <a:gd name="T62" fmla="*/ 903 w 2012"/>
                <a:gd name="T63" fmla="*/ 2011 h 2016"/>
                <a:gd name="T64" fmla="*/ 1159 w 2012"/>
                <a:gd name="T65" fmla="*/ 2004 h 2016"/>
                <a:gd name="T66" fmla="*/ 1397 w 2012"/>
                <a:gd name="T67" fmla="*/ 1937 h 2016"/>
                <a:gd name="T68" fmla="*/ 1607 w 2012"/>
                <a:gd name="T69" fmla="*/ 1816 h 2016"/>
                <a:gd name="T70" fmla="*/ 1782 w 2012"/>
                <a:gd name="T71" fmla="*/ 1649 h 2016"/>
                <a:gd name="T72" fmla="*/ 1912 w 2012"/>
                <a:gd name="T73" fmla="*/ 1445 h 2016"/>
                <a:gd name="T74" fmla="*/ 1992 w 2012"/>
                <a:gd name="T75" fmla="*/ 1211 h 2016"/>
                <a:gd name="T76" fmla="*/ 2011 w 2012"/>
                <a:gd name="T77" fmla="*/ 957 h 2016"/>
                <a:gd name="T78" fmla="*/ 1966 w 2012"/>
                <a:gd name="T79" fmla="*/ 709 h 2016"/>
                <a:gd name="T80" fmla="*/ 1866 w 2012"/>
                <a:gd name="T81" fmla="*/ 486 h 2016"/>
                <a:gd name="T82" fmla="*/ 1717 w 2012"/>
                <a:gd name="T83" fmla="*/ 295 h 2016"/>
                <a:gd name="T84" fmla="*/ 1527 w 2012"/>
                <a:gd name="T85" fmla="*/ 146 h 2016"/>
                <a:gd name="T86" fmla="*/ 1304 w 2012"/>
                <a:gd name="T87" fmla="*/ 45 h 2016"/>
                <a:gd name="T88" fmla="*/ 1057 w 2012"/>
                <a:gd name="T89" fmla="*/ 1 h 2016"/>
                <a:gd name="T90" fmla="*/ 803 w 2012"/>
                <a:gd name="T91" fmla="*/ 20 h 2016"/>
                <a:gd name="T92" fmla="*/ 570 w 2012"/>
                <a:gd name="T93" fmla="*/ 100 h 2016"/>
                <a:gd name="T94" fmla="*/ 366 w 2012"/>
                <a:gd name="T95" fmla="*/ 231 h 2016"/>
                <a:gd name="T96" fmla="*/ 200 w 2012"/>
                <a:gd name="T97" fmla="*/ 405 h 2016"/>
                <a:gd name="T98" fmla="*/ 79 w 2012"/>
                <a:gd name="T99" fmla="*/ 616 h 2016"/>
                <a:gd name="T100" fmla="*/ 12 w 2012"/>
                <a:gd name="T101" fmla="*/ 855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12" h="2016">
                  <a:moveTo>
                    <a:pt x="1006" y="504"/>
                  </a:moveTo>
                  <a:lnTo>
                    <a:pt x="1032" y="505"/>
                  </a:lnTo>
                  <a:lnTo>
                    <a:pt x="1057" y="507"/>
                  </a:lnTo>
                  <a:lnTo>
                    <a:pt x="1082" y="510"/>
                  </a:lnTo>
                  <a:lnTo>
                    <a:pt x="1107" y="514"/>
                  </a:lnTo>
                  <a:lnTo>
                    <a:pt x="1131" y="520"/>
                  </a:lnTo>
                  <a:lnTo>
                    <a:pt x="1156" y="526"/>
                  </a:lnTo>
                  <a:lnTo>
                    <a:pt x="1179" y="534"/>
                  </a:lnTo>
                  <a:lnTo>
                    <a:pt x="1202" y="543"/>
                  </a:lnTo>
                  <a:lnTo>
                    <a:pt x="1224" y="553"/>
                  </a:lnTo>
                  <a:lnTo>
                    <a:pt x="1245" y="564"/>
                  </a:lnTo>
                  <a:lnTo>
                    <a:pt x="1266" y="577"/>
                  </a:lnTo>
                  <a:lnTo>
                    <a:pt x="1287" y="590"/>
                  </a:lnTo>
                  <a:lnTo>
                    <a:pt x="1306" y="604"/>
                  </a:lnTo>
                  <a:lnTo>
                    <a:pt x="1326" y="619"/>
                  </a:lnTo>
                  <a:lnTo>
                    <a:pt x="1344" y="635"/>
                  </a:lnTo>
                  <a:lnTo>
                    <a:pt x="1362" y="651"/>
                  </a:lnTo>
                  <a:lnTo>
                    <a:pt x="1378" y="669"/>
                  </a:lnTo>
                  <a:lnTo>
                    <a:pt x="1394" y="688"/>
                  </a:lnTo>
                  <a:lnTo>
                    <a:pt x="1409" y="707"/>
                  </a:lnTo>
                  <a:lnTo>
                    <a:pt x="1423" y="726"/>
                  </a:lnTo>
                  <a:lnTo>
                    <a:pt x="1436" y="747"/>
                  </a:lnTo>
                  <a:lnTo>
                    <a:pt x="1448" y="768"/>
                  </a:lnTo>
                  <a:lnTo>
                    <a:pt x="1459" y="789"/>
                  </a:lnTo>
                  <a:lnTo>
                    <a:pt x="1469" y="812"/>
                  </a:lnTo>
                  <a:lnTo>
                    <a:pt x="1478" y="835"/>
                  </a:lnTo>
                  <a:lnTo>
                    <a:pt x="1487" y="858"/>
                  </a:lnTo>
                  <a:lnTo>
                    <a:pt x="1493" y="882"/>
                  </a:lnTo>
                  <a:lnTo>
                    <a:pt x="1499" y="906"/>
                  </a:lnTo>
                  <a:lnTo>
                    <a:pt x="1503" y="931"/>
                  </a:lnTo>
                  <a:lnTo>
                    <a:pt x="1507" y="957"/>
                  </a:lnTo>
                  <a:lnTo>
                    <a:pt x="1508" y="982"/>
                  </a:lnTo>
                  <a:lnTo>
                    <a:pt x="1509" y="1008"/>
                  </a:lnTo>
                  <a:lnTo>
                    <a:pt x="1508" y="1034"/>
                  </a:lnTo>
                  <a:lnTo>
                    <a:pt x="1507" y="1060"/>
                  </a:lnTo>
                  <a:lnTo>
                    <a:pt x="1503" y="1085"/>
                  </a:lnTo>
                  <a:lnTo>
                    <a:pt x="1499" y="1110"/>
                  </a:lnTo>
                  <a:lnTo>
                    <a:pt x="1493" y="1134"/>
                  </a:lnTo>
                  <a:lnTo>
                    <a:pt x="1487" y="1158"/>
                  </a:lnTo>
                  <a:lnTo>
                    <a:pt x="1478" y="1182"/>
                  </a:lnTo>
                  <a:lnTo>
                    <a:pt x="1469" y="1205"/>
                  </a:lnTo>
                  <a:lnTo>
                    <a:pt x="1459" y="1227"/>
                  </a:lnTo>
                  <a:lnTo>
                    <a:pt x="1448" y="1248"/>
                  </a:lnTo>
                  <a:lnTo>
                    <a:pt x="1436" y="1269"/>
                  </a:lnTo>
                  <a:lnTo>
                    <a:pt x="1423" y="1290"/>
                  </a:lnTo>
                  <a:lnTo>
                    <a:pt x="1409" y="1310"/>
                  </a:lnTo>
                  <a:lnTo>
                    <a:pt x="1394" y="1329"/>
                  </a:lnTo>
                  <a:lnTo>
                    <a:pt x="1378" y="1347"/>
                  </a:lnTo>
                  <a:lnTo>
                    <a:pt x="1362" y="1365"/>
                  </a:lnTo>
                  <a:lnTo>
                    <a:pt x="1344" y="1381"/>
                  </a:lnTo>
                  <a:lnTo>
                    <a:pt x="1326" y="1397"/>
                  </a:lnTo>
                  <a:lnTo>
                    <a:pt x="1306" y="1412"/>
                  </a:lnTo>
                  <a:lnTo>
                    <a:pt x="1287" y="1427"/>
                  </a:lnTo>
                  <a:lnTo>
                    <a:pt x="1266" y="1440"/>
                  </a:lnTo>
                  <a:lnTo>
                    <a:pt x="1245" y="1452"/>
                  </a:lnTo>
                  <a:lnTo>
                    <a:pt x="1224" y="1463"/>
                  </a:lnTo>
                  <a:lnTo>
                    <a:pt x="1202" y="1473"/>
                  </a:lnTo>
                  <a:lnTo>
                    <a:pt x="1179" y="1482"/>
                  </a:lnTo>
                  <a:lnTo>
                    <a:pt x="1156" y="1490"/>
                  </a:lnTo>
                  <a:lnTo>
                    <a:pt x="1131" y="1496"/>
                  </a:lnTo>
                  <a:lnTo>
                    <a:pt x="1107" y="1502"/>
                  </a:lnTo>
                  <a:lnTo>
                    <a:pt x="1082" y="1506"/>
                  </a:lnTo>
                  <a:lnTo>
                    <a:pt x="1057" y="1509"/>
                  </a:lnTo>
                  <a:lnTo>
                    <a:pt x="1032" y="1511"/>
                  </a:lnTo>
                  <a:lnTo>
                    <a:pt x="1006" y="1512"/>
                  </a:lnTo>
                  <a:lnTo>
                    <a:pt x="980" y="1511"/>
                  </a:lnTo>
                  <a:lnTo>
                    <a:pt x="954" y="1509"/>
                  </a:lnTo>
                  <a:lnTo>
                    <a:pt x="929" y="1506"/>
                  </a:lnTo>
                  <a:lnTo>
                    <a:pt x="904" y="1502"/>
                  </a:lnTo>
                  <a:lnTo>
                    <a:pt x="880" y="1496"/>
                  </a:lnTo>
                  <a:lnTo>
                    <a:pt x="856" y="1490"/>
                  </a:lnTo>
                  <a:lnTo>
                    <a:pt x="833" y="1482"/>
                  </a:lnTo>
                  <a:lnTo>
                    <a:pt x="811" y="1473"/>
                  </a:lnTo>
                  <a:lnTo>
                    <a:pt x="787" y="1463"/>
                  </a:lnTo>
                  <a:lnTo>
                    <a:pt x="766" y="1452"/>
                  </a:lnTo>
                  <a:lnTo>
                    <a:pt x="745" y="1440"/>
                  </a:lnTo>
                  <a:lnTo>
                    <a:pt x="725" y="1427"/>
                  </a:lnTo>
                  <a:lnTo>
                    <a:pt x="705" y="1412"/>
                  </a:lnTo>
                  <a:lnTo>
                    <a:pt x="686" y="1397"/>
                  </a:lnTo>
                  <a:lnTo>
                    <a:pt x="668" y="1381"/>
                  </a:lnTo>
                  <a:lnTo>
                    <a:pt x="651" y="1365"/>
                  </a:lnTo>
                  <a:lnTo>
                    <a:pt x="633" y="1347"/>
                  </a:lnTo>
                  <a:lnTo>
                    <a:pt x="617" y="1329"/>
                  </a:lnTo>
                  <a:lnTo>
                    <a:pt x="603" y="1310"/>
                  </a:lnTo>
                  <a:lnTo>
                    <a:pt x="589" y="1290"/>
                  </a:lnTo>
                  <a:lnTo>
                    <a:pt x="576" y="1269"/>
                  </a:lnTo>
                  <a:lnTo>
                    <a:pt x="564" y="1248"/>
                  </a:lnTo>
                  <a:lnTo>
                    <a:pt x="553" y="1227"/>
                  </a:lnTo>
                  <a:lnTo>
                    <a:pt x="543" y="1205"/>
                  </a:lnTo>
                  <a:lnTo>
                    <a:pt x="534" y="1182"/>
                  </a:lnTo>
                  <a:lnTo>
                    <a:pt x="526" y="1158"/>
                  </a:lnTo>
                  <a:lnTo>
                    <a:pt x="519" y="1134"/>
                  </a:lnTo>
                  <a:lnTo>
                    <a:pt x="513" y="1110"/>
                  </a:lnTo>
                  <a:lnTo>
                    <a:pt x="509" y="1085"/>
                  </a:lnTo>
                  <a:lnTo>
                    <a:pt x="506" y="1060"/>
                  </a:lnTo>
                  <a:lnTo>
                    <a:pt x="504" y="1034"/>
                  </a:lnTo>
                  <a:lnTo>
                    <a:pt x="503" y="1008"/>
                  </a:lnTo>
                  <a:lnTo>
                    <a:pt x="504" y="982"/>
                  </a:lnTo>
                  <a:lnTo>
                    <a:pt x="506" y="957"/>
                  </a:lnTo>
                  <a:lnTo>
                    <a:pt x="509" y="931"/>
                  </a:lnTo>
                  <a:lnTo>
                    <a:pt x="513" y="906"/>
                  </a:lnTo>
                  <a:lnTo>
                    <a:pt x="519" y="882"/>
                  </a:lnTo>
                  <a:lnTo>
                    <a:pt x="526" y="858"/>
                  </a:lnTo>
                  <a:lnTo>
                    <a:pt x="534" y="835"/>
                  </a:lnTo>
                  <a:lnTo>
                    <a:pt x="543" y="812"/>
                  </a:lnTo>
                  <a:lnTo>
                    <a:pt x="553" y="789"/>
                  </a:lnTo>
                  <a:lnTo>
                    <a:pt x="564" y="768"/>
                  </a:lnTo>
                  <a:lnTo>
                    <a:pt x="576" y="747"/>
                  </a:lnTo>
                  <a:lnTo>
                    <a:pt x="589" y="726"/>
                  </a:lnTo>
                  <a:lnTo>
                    <a:pt x="603" y="707"/>
                  </a:lnTo>
                  <a:lnTo>
                    <a:pt x="617" y="688"/>
                  </a:lnTo>
                  <a:lnTo>
                    <a:pt x="633" y="669"/>
                  </a:lnTo>
                  <a:lnTo>
                    <a:pt x="651" y="651"/>
                  </a:lnTo>
                  <a:lnTo>
                    <a:pt x="668" y="635"/>
                  </a:lnTo>
                  <a:lnTo>
                    <a:pt x="686" y="619"/>
                  </a:lnTo>
                  <a:lnTo>
                    <a:pt x="705" y="604"/>
                  </a:lnTo>
                  <a:lnTo>
                    <a:pt x="725" y="590"/>
                  </a:lnTo>
                  <a:lnTo>
                    <a:pt x="745" y="577"/>
                  </a:lnTo>
                  <a:lnTo>
                    <a:pt x="766" y="564"/>
                  </a:lnTo>
                  <a:lnTo>
                    <a:pt x="787" y="553"/>
                  </a:lnTo>
                  <a:lnTo>
                    <a:pt x="811" y="543"/>
                  </a:lnTo>
                  <a:lnTo>
                    <a:pt x="833" y="534"/>
                  </a:lnTo>
                  <a:lnTo>
                    <a:pt x="856" y="526"/>
                  </a:lnTo>
                  <a:lnTo>
                    <a:pt x="880" y="520"/>
                  </a:lnTo>
                  <a:lnTo>
                    <a:pt x="904" y="514"/>
                  </a:lnTo>
                  <a:lnTo>
                    <a:pt x="929" y="510"/>
                  </a:lnTo>
                  <a:lnTo>
                    <a:pt x="954" y="507"/>
                  </a:lnTo>
                  <a:lnTo>
                    <a:pt x="980" y="505"/>
                  </a:lnTo>
                  <a:lnTo>
                    <a:pt x="1006" y="504"/>
                  </a:lnTo>
                  <a:close/>
                  <a:moveTo>
                    <a:pt x="0" y="1008"/>
                  </a:moveTo>
                  <a:lnTo>
                    <a:pt x="2" y="1060"/>
                  </a:lnTo>
                  <a:lnTo>
                    <a:pt x="5" y="1111"/>
                  </a:lnTo>
                  <a:lnTo>
                    <a:pt x="12" y="1161"/>
                  </a:lnTo>
                  <a:lnTo>
                    <a:pt x="21" y="1211"/>
                  </a:lnTo>
                  <a:lnTo>
                    <a:pt x="32" y="1260"/>
                  </a:lnTo>
                  <a:lnTo>
                    <a:pt x="45" y="1308"/>
                  </a:lnTo>
                  <a:lnTo>
                    <a:pt x="61" y="1355"/>
                  </a:lnTo>
                  <a:lnTo>
                    <a:pt x="79" y="1400"/>
                  </a:lnTo>
                  <a:lnTo>
                    <a:pt x="99" y="1445"/>
                  </a:lnTo>
                  <a:lnTo>
                    <a:pt x="121" y="1488"/>
                  </a:lnTo>
                  <a:lnTo>
                    <a:pt x="146" y="1530"/>
                  </a:lnTo>
                  <a:lnTo>
                    <a:pt x="172" y="1572"/>
                  </a:lnTo>
                  <a:lnTo>
                    <a:pt x="200" y="1611"/>
                  </a:lnTo>
                  <a:lnTo>
                    <a:pt x="230" y="1649"/>
                  </a:lnTo>
                  <a:lnTo>
                    <a:pt x="261" y="1686"/>
                  </a:lnTo>
                  <a:lnTo>
                    <a:pt x="294" y="1721"/>
                  </a:lnTo>
                  <a:lnTo>
                    <a:pt x="330" y="1754"/>
                  </a:lnTo>
                  <a:lnTo>
                    <a:pt x="366" y="1785"/>
                  </a:lnTo>
                  <a:lnTo>
                    <a:pt x="404" y="1816"/>
                  </a:lnTo>
                  <a:lnTo>
                    <a:pt x="443" y="1844"/>
                  </a:lnTo>
                  <a:lnTo>
                    <a:pt x="485" y="1870"/>
                  </a:lnTo>
                  <a:lnTo>
                    <a:pt x="527" y="1894"/>
                  </a:lnTo>
                  <a:lnTo>
                    <a:pt x="570" y="1917"/>
                  </a:lnTo>
                  <a:lnTo>
                    <a:pt x="614" y="1937"/>
                  </a:lnTo>
                  <a:lnTo>
                    <a:pt x="661" y="1955"/>
                  </a:lnTo>
                  <a:lnTo>
                    <a:pt x="707" y="1971"/>
                  </a:lnTo>
                  <a:lnTo>
                    <a:pt x="754" y="1984"/>
                  </a:lnTo>
                  <a:lnTo>
                    <a:pt x="803" y="1995"/>
                  </a:lnTo>
                  <a:lnTo>
                    <a:pt x="853" y="2004"/>
                  </a:lnTo>
                  <a:lnTo>
                    <a:pt x="903" y="2011"/>
                  </a:lnTo>
                  <a:lnTo>
                    <a:pt x="954" y="2015"/>
                  </a:lnTo>
                  <a:lnTo>
                    <a:pt x="1006" y="2016"/>
                  </a:lnTo>
                  <a:lnTo>
                    <a:pt x="1057" y="2015"/>
                  </a:lnTo>
                  <a:lnTo>
                    <a:pt x="1108" y="2011"/>
                  </a:lnTo>
                  <a:lnTo>
                    <a:pt x="1159" y="2004"/>
                  </a:lnTo>
                  <a:lnTo>
                    <a:pt x="1208" y="1995"/>
                  </a:lnTo>
                  <a:lnTo>
                    <a:pt x="1257" y="1984"/>
                  </a:lnTo>
                  <a:lnTo>
                    <a:pt x="1304" y="1971"/>
                  </a:lnTo>
                  <a:lnTo>
                    <a:pt x="1352" y="1955"/>
                  </a:lnTo>
                  <a:lnTo>
                    <a:pt x="1397" y="1937"/>
                  </a:lnTo>
                  <a:lnTo>
                    <a:pt x="1441" y="1917"/>
                  </a:lnTo>
                  <a:lnTo>
                    <a:pt x="1485" y="1894"/>
                  </a:lnTo>
                  <a:lnTo>
                    <a:pt x="1527" y="1870"/>
                  </a:lnTo>
                  <a:lnTo>
                    <a:pt x="1568" y="1844"/>
                  </a:lnTo>
                  <a:lnTo>
                    <a:pt x="1607" y="1816"/>
                  </a:lnTo>
                  <a:lnTo>
                    <a:pt x="1645" y="1785"/>
                  </a:lnTo>
                  <a:lnTo>
                    <a:pt x="1682" y="1754"/>
                  </a:lnTo>
                  <a:lnTo>
                    <a:pt x="1717" y="1721"/>
                  </a:lnTo>
                  <a:lnTo>
                    <a:pt x="1750" y="1686"/>
                  </a:lnTo>
                  <a:lnTo>
                    <a:pt x="1782" y="1649"/>
                  </a:lnTo>
                  <a:lnTo>
                    <a:pt x="1811" y="1611"/>
                  </a:lnTo>
                  <a:lnTo>
                    <a:pt x="1840" y="1572"/>
                  </a:lnTo>
                  <a:lnTo>
                    <a:pt x="1866" y="1530"/>
                  </a:lnTo>
                  <a:lnTo>
                    <a:pt x="1890" y="1488"/>
                  </a:lnTo>
                  <a:lnTo>
                    <a:pt x="1912" y="1445"/>
                  </a:lnTo>
                  <a:lnTo>
                    <a:pt x="1932" y="1400"/>
                  </a:lnTo>
                  <a:lnTo>
                    <a:pt x="1950" y="1355"/>
                  </a:lnTo>
                  <a:lnTo>
                    <a:pt x="1966" y="1308"/>
                  </a:lnTo>
                  <a:lnTo>
                    <a:pt x="1980" y="1260"/>
                  </a:lnTo>
                  <a:lnTo>
                    <a:pt x="1992" y="1211"/>
                  </a:lnTo>
                  <a:lnTo>
                    <a:pt x="2001" y="1161"/>
                  </a:lnTo>
                  <a:lnTo>
                    <a:pt x="2007" y="1111"/>
                  </a:lnTo>
                  <a:lnTo>
                    <a:pt x="2011" y="1060"/>
                  </a:lnTo>
                  <a:lnTo>
                    <a:pt x="2012" y="1008"/>
                  </a:lnTo>
                  <a:lnTo>
                    <a:pt x="2011" y="957"/>
                  </a:lnTo>
                  <a:lnTo>
                    <a:pt x="2007" y="905"/>
                  </a:lnTo>
                  <a:lnTo>
                    <a:pt x="2001" y="855"/>
                  </a:lnTo>
                  <a:lnTo>
                    <a:pt x="1992" y="805"/>
                  </a:lnTo>
                  <a:lnTo>
                    <a:pt x="1980" y="756"/>
                  </a:lnTo>
                  <a:lnTo>
                    <a:pt x="1966" y="709"/>
                  </a:lnTo>
                  <a:lnTo>
                    <a:pt x="1950" y="661"/>
                  </a:lnTo>
                  <a:lnTo>
                    <a:pt x="1932" y="616"/>
                  </a:lnTo>
                  <a:lnTo>
                    <a:pt x="1912" y="572"/>
                  </a:lnTo>
                  <a:lnTo>
                    <a:pt x="1890" y="528"/>
                  </a:lnTo>
                  <a:lnTo>
                    <a:pt x="1866" y="486"/>
                  </a:lnTo>
                  <a:lnTo>
                    <a:pt x="1840" y="445"/>
                  </a:lnTo>
                  <a:lnTo>
                    <a:pt x="1811" y="405"/>
                  </a:lnTo>
                  <a:lnTo>
                    <a:pt x="1782" y="367"/>
                  </a:lnTo>
                  <a:lnTo>
                    <a:pt x="1750" y="331"/>
                  </a:lnTo>
                  <a:lnTo>
                    <a:pt x="1717" y="295"/>
                  </a:lnTo>
                  <a:lnTo>
                    <a:pt x="1682" y="262"/>
                  </a:lnTo>
                  <a:lnTo>
                    <a:pt x="1645" y="231"/>
                  </a:lnTo>
                  <a:lnTo>
                    <a:pt x="1607" y="201"/>
                  </a:lnTo>
                  <a:lnTo>
                    <a:pt x="1568" y="172"/>
                  </a:lnTo>
                  <a:lnTo>
                    <a:pt x="1527" y="146"/>
                  </a:lnTo>
                  <a:lnTo>
                    <a:pt x="1485" y="122"/>
                  </a:lnTo>
                  <a:lnTo>
                    <a:pt x="1441" y="100"/>
                  </a:lnTo>
                  <a:lnTo>
                    <a:pt x="1397" y="80"/>
                  </a:lnTo>
                  <a:lnTo>
                    <a:pt x="1352" y="61"/>
                  </a:lnTo>
                  <a:lnTo>
                    <a:pt x="1304" y="45"/>
                  </a:lnTo>
                  <a:lnTo>
                    <a:pt x="1257" y="31"/>
                  </a:lnTo>
                  <a:lnTo>
                    <a:pt x="1208" y="20"/>
                  </a:lnTo>
                  <a:lnTo>
                    <a:pt x="1159" y="11"/>
                  </a:lnTo>
                  <a:lnTo>
                    <a:pt x="1108" y="5"/>
                  </a:lnTo>
                  <a:lnTo>
                    <a:pt x="1057" y="1"/>
                  </a:lnTo>
                  <a:lnTo>
                    <a:pt x="1006" y="0"/>
                  </a:lnTo>
                  <a:lnTo>
                    <a:pt x="954" y="1"/>
                  </a:lnTo>
                  <a:lnTo>
                    <a:pt x="903" y="5"/>
                  </a:lnTo>
                  <a:lnTo>
                    <a:pt x="853" y="11"/>
                  </a:lnTo>
                  <a:lnTo>
                    <a:pt x="803" y="20"/>
                  </a:lnTo>
                  <a:lnTo>
                    <a:pt x="754" y="31"/>
                  </a:lnTo>
                  <a:lnTo>
                    <a:pt x="707" y="45"/>
                  </a:lnTo>
                  <a:lnTo>
                    <a:pt x="661" y="61"/>
                  </a:lnTo>
                  <a:lnTo>
                    <a:pt x="614" y="80"/>
                  </a:lnTo>
                  <a:lnTo>
                    <a:pt x="570" y="100"/>
                  </a:lnTo>
                  <a:lnTo>
                    <a:pt x="527" y="122"/>
                  </a:lnTo>
                  <a:lnTo>
                    <a:pt x="485" y="146"/>
                  </a:lnTo>
                  <a:lnTo>
                    <a:pt x="443" y="172"/>
                  </a:lnTo>
                  <a:lnTo>
                    <a:pt x="404" y="201"/>
                  </a:lnTo>
                  <a:lnTo>
                    <a:pt x="366" y="231"/>
                  </a:lnTo>
                  <a:lnTo>
                    <a:pt x="330" y="262"/>
                  </a:lnTo>
                  <a:lnTo>
                    <a:pt x="294" y="295"/>
                  </a:lnTo>
                  <a:lnTo>
                    <a:pt x="261" y="331"/>
                  </a:lnTo>
                  <a:lnTo>
                    <a:pt x="230" y="367"/>
                  </a:lnTo>
                  <a:lnTo>
                    <a:pt x="200" y="405"/>
                  </a:lnTo>
                  <a:lnTo>
                    <a:pt x="172" y="445"/>
                  </a:lnTo>
                  <a:lnTo>
                    <a:pt x="146" y="486"/>
                  </a:lnTo>
                  <a:lnTo>
                    <a:pt x="121" y="528"/>
                  </a:lnTo>
                  <a:lnTo>
                    <a:pt x="99" y="572"/>
                  </a:lnTo>
                  <a:lnTo>
                    <a:pt x="79" y="616"/>
                  </a:lnTo>
                  <a:lnTo>
                    <a:pt x="61" y="661"/>
                  </a:lnTo>
                  <a:lnTo>
                    <a:pt x="45" y="709"/>
                  </a:lnTo>
                  <a:lnTo>
                    <a:pt x="32" y="756"/>
                  </a:lnTo>
                  <a:lnTo>
                    <a:pt x="21" y="805"/>
                  </a:lnTo>
                  <a:lnTo>
                    <a:pt x="12" y="855"/>
                  </a:lnTo>
                  <a:lnTo>
                    <a:pt x="5" y="905"/>
                  </a:lnTo>
                  <a:lnTo>
                    <a:pt x="2" y="957"/>
                  </a:lnTo>
                  <a:lnTo>
                    <a:pt x="0" y="10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" name="Freeform 232"/>
            <p:cNvSpPr/>
            <p:nvPr>
              <p:custDataLst>
                <p:tags r:id="rId28"/>
              </p:custDataLst>
            </p:nvPr>
          </p:nvSpPr>
          <p:spPr bwMode="auto">
            <a:xfrm>
              <a:off x="7085013" y="4627563"/>
              <a:ext cx="42863" cy="42863"/>
            </a:xfrm>
            <a:custGeom>
              <a:avLst/>
              <a:gdLst>
                <a:gd name="T0" fmla="*/ 554 w 1006"/>
                <a:gd name="T1" fmla="*/ 1005 h 1008"/>
                <a:gd name="T2" fmla="*/ 628 w 1006"/>
                <a:gd name="T3" fmla="*/ 992 h 1008"/>
                <a:gd name="T4" fmla="*/ 699 w 1006"/>
                <a:gd name="T5" fmla="*/ 969 h 1008"/>
                <a:gd name="T6" fmla="*/ 763 w 1006"/>
                <a:gd name="T7" fmla="*/ 935 h 1008"/>
                <a:gd name="T8" fmla="*/ 822 w 1006"/>
                <a:gd name="T9" fmla="*/ 893 h 1008"/>
                <a:gd name="T10" fmla="*/ 875 w 1006"/>
                <a:gd name="T11" fmla="*/ 843 h 1008"/>
                <a:gd name="T12" fmla="*/ 920 w 1006"/>
                <a:gd name="T13" fmla="*/ 786 h 1008"/>
                <a:gd name="T14" fmla="*/ 956 w 1006"/>
                <a:gd name="T15" fmla="*/ 723 h 1008"/>
                <a:gd name="T16" fmla="*/ 983 w 1006"/>
                <a:gd name="T17" fmla="*/ 654 h 1008"/>
                <a:gd name="T18" fmla="*/ 1000 w 1006"/>
                <a:gd name="T19" fmla="*/ 581 h 1008"/>
                <a:gd name="T20" fmla="*/ 1006 w 1006"/>
                <a:gd name="T21" fmla="*/ 504 h 1008"/>
                <a:gd name="T22" fmla="*/ 1000 w 1006"/>
                <a:gd name="T23" fmla="*/ 427 h 1008"/>
                <a:gd name="T24" fmla="*/ 983 w 1006"/>
                <a:gd name="T25" fmla="*/ 354 h 1008"/>
                <a:gd name="T26" fmla="*/ 956 w 1006"/>
                <a:gd name="T27" fmla="*/ 285 h 1008"/>
                <a:gd name="T28" fmla="*/ 920 w 1006"/>
                <a:gd name="T29" fmla="*/ 222 h 1008"/>
                <a:gd name="T30" fmla="*/ 875 w 1006"/>
                <a:gd name="T31" fmla="*/ 165 h 1008"/>
                <a:gd name="T32" fmla="*/ 822 w 1006"/>
                <a:gd name="T33" fmla="*/ 115 h 1008"/>
                <a:gd name="T34" fmla="*/ 763 w 1006"/>
                <a:gd name="T35" fmla="*/ 72 h 1008"/>
                <a:gd name="T36" fmla="*/ 699 w 1006"/>
                <a:gd name="T37" fmla="*/ 39 h 1008"/>
                <a:gd name="T38" fmla="*/ 628 w 1006"/>
                <a:gd name="T39" fmla="*/ 16 h 1008"/>
                <a:gd name="T40" fmla="*/ 554 w 1006"/>
                <a:gd name="T41" fmla="*/ 3 h 1008"/>
                <a:gd name="T42" fmla="*/ 476 w 1006"/>
                <a:gd name="T43" fmla="*/ 1 h 1008"/>
                <a:gd name="T44" fmla="*/ 401 w 1006"/>
                <a:gd name="T45" fmla="*/ 10 h 1008"/>
                <a:gd name="T46" fmla="*/ 330 w 1006"/>
                <a:gd name="T47" fmla="*/ 30 h 1008"/>
                <a:gd name="T48" fmla="*/ 263 w 1006"/>
                <a:gd name="T49" fmla="*/ 60 h 1008"/>
                <a:gd name="T50" fmla="*/ 202 w 1006"/>
                <a:gd name="T51" fmla="*/ 100 h 1008"/>
                <a:gd name="T52" fmla="*/ 147 w 1006"/>
                <a:gd name="T53" fmla="*/ 147 h 1008"/>
                <a:gd name="T54" fmla="*/ 99 w 1006"/>
                <a:gd name="T55" fmla="*/ 202 h 1008"/>
                <a:gd name="T56" fmla="*/ 61 w 1006"/>
                <a:gd name="T57" fmla="*/ 264 h 1008"/>
                <a:gd name="T58" fmla="*/ 30 w 1006"/>
                <a:gd name="T59" fmla="*/ 330 h 1008"/>
                <a:gd name="T60" fmla="*/ 10 w 1006"/>
                <a:gd name="T61" fmla="*/ 402 h 1008"/>
                <a:gd name="T62" fmla="*/ 1 w 1006"/>
                <a:gd name="T63" fmla="*/ 478 h 1008"/>
                <a:gd name="T64" fmla="*/ 3 w 1006"/>
                <a:gd name="T65" fmla="*/ 555 h 1008"/>
                <a:gd name="T66" fmla="*/ 16 w 1006"/>
                <a:gd name="T67" fmla="*/ 630 h 1008"/>
                <a:gd name="T68" fmla="*/ 39 w 1006"/>
                <a:gd name="T69" fmla="*/ 700 h 1008"/>
                <a:gd name="T70" fmla="*/ 73 w 1006"/>
                <a:gd name="T71" fmla="*/ 765 h 1008"/>
                <a:gd name="T72" fmla="*/ 114 w 1006"/>
                <a:gd name="T73" fmla="*/ 824 h 1008"/>
                <a:gd name="T74" fmla="*/ 165 w 1006"/>
                <a:gd name="T75" fmla="*/ 877 h 1008"/>
                <a:gd name="T76" fmla="*/ 222 w 1006"/>
                <a:gd name="T77" fmla="*/ 922 h 1008"/>
                <a:gd name="T78" fmla="*/ 284 w 1006"/>
                <a:gd name="T79" fmla="*/ 959 h 1008"/>
                <a:gd name="T80" fmla="*/ 353 w 1006"/>
                <a:gd name="T81" fmla="*/ 985 h 1008"/>
                <a:gd name="T82" fmla="*/ 426 w 1006"/>
                <a:gd name="T83" fmla="*/ 1002 h 1008"/>
                <a:gd name="T84" fmla="*/ 503 w 1006"/>
                <a:gd name="T85" fmla="*/ 1008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" h="1008">
                  <a:moveTo>
                    <a:pt x="503" y="1008"/>
                  </a:moveTo>
                  <a:lnTo>
                    <a:pt x="529" y="1007"/>
                  </a:lnTo>
                  <a:lnTo>
                    <a:pt x="554" y="1005"/>
                  </a:lnTo>
                  <a:lnTo>
                    <a:pt x="579" y="1002"/>
                  </a:lnTo>
                  <a:lnTo>
                    <a:pt x="604" y="998"/>
                  </a:lnTo>
                  <a:lnTo>
                    <a:pt x="628" y="992"/>
                  </a:lnTo>
                  <a:lnTo>
                    <a:pt x="652" y="985"/>
                  </a:lnTo>
                  <a:lnTo>
                    <a:pt x="676" y="978"/>
                  </a:lnTo>
                  <a:lnTo>
                    <a:pt x="699" y="969"/>
                  </a:lnTo>
                  <a:lnTo>
                    <a:pt x="721" y="959"/>
                  </a:lnTo>
                  <a:lnTo>
                    <a:pt x="742" y="948"/>
                  </a:lnTo>
                  <a:lnTo>
                    <a:pt x="763" y="935"/>
                  </a:lnTo>
                  <a:lnTo>
                    <a:pt x="784" y="922"/>
                  </a:lnTo>
                  <a:lnTo>
                    <a:pt x="803" y="908"/>
                  </a:lnTo>
                  <a:lnTo>
                    <a:pt x="822" y="893"/>
                  </a:lnTo>
                  <a:lnTo>
                    <a:pt x="841" y="877"/>
                  </a:lnTo>
                  <a:lnTo>
                    <a:pt x="859" y="861"/>
                  </a:lnTo>
                  <a:lnTo>
                    <a:pt x="875" y="843"/>
                  </a:lnTo>
                  <a:lnTo>
                    <a:pt x="891" y="824"/>
                  </a:lnTo>
                  <a:lnTo>
                    <a:pt x="906" y="805"/>
                  </a:lnTo>
                  <a:lnTo>
                    <a:pt x="920" y="786"/>
                  </a:lnTo>
                  <a:lnTo>
                    <a:pt x="933" y="765"/>
                  </a:lnTo>
                  <a:lnTo>
                    <a:pt x="945" y="744"/>
                  </a:lnTo>
                  <a:lnTo>
                    <a:pt x="956" y="723"/>
                  </a:lnTo>
                  <a:lnTo>
                    <a:pt x="966" y="700"/>
                  </a:lnTo>
                  <a:lnTo>
                    <a:pt x="975" y="677"/>
                  </a:lnTo>
                  <a:lnTo>
                    <a:pt x="983" y="654"/>
                  </a:lnTo>
                  <a:lnTo>
                    <a:pt x="989" y="630"/>
                  </a:lnTo>
                  <a:lnTo>
                    <a:pt x="996" y="606"/>
                  </a:lnTo>
                  <a:lnTo>
                    <a:pt x="1000" y="581"/>
                  </a:lnTo>
                  <a:lnTo>
                    <a:pt x="1004" y="555"/>
                  </a:lnTo>
                  <a:lnTo>
                    <a:pt x="1006" y="530"/>
                  </a:lnTo>
                  <a:lnTo>
                    <a:pt x="1006" y="504"/>
                  </a:lnTo>
                  <a:lnTo>
                    <a:pt x="1006" y="478"/>
                  </a:lnTo>
                  <a:lnTo>
                    <a:pt x="1004" y="452"/>
                  </a:lnTo>
                  <a:lnTo>
                    <a:pt x="1000" y="427"/>
                  </a:lnTo>
                  <a:lnTo>
                    <a:pt x="996" y="402"/>
                  </a:lnTo>
                  <a:lnTo>
                    <a:pt x="989" y="378"/>
                  </a:lnTo>
                  <a:lnTo>
                    <a:pt x="983" y="354"/>
                  </a:lnTo>
                  <a:lnTo>
                    <a:pt x="975" y="330"/>
                  </a:lnTo>
                  <a:lnTo>
                    <a:pt x="966" y="307"/>
                  </a:lnTo>
                  <a:lnTo>
                    <a:pt x="956" y="285"/>
                  </a:lnTo>
                  <a:lnTo>
                    <a:pt x="945" y="264"/>
                  </a:lnTo>
                  <a:lnTo>
                    <a:pt x="933" y="243"/>
                  </a:lnTo>
                  <a:lnTo>
                    <a:pt x="920" y="222"/>
                  </a:lnTo>
                  <a:lnTo>
                    <a:pt x="906" y="202"/>
                  </a:lnTo>
                  <a:lnTo>
                    <a:pt x="891" y="183"/>
                  </a:lnTo>
                  <a:lnTo>
                    <a:pt x="875" y="165"/>
                  </a:lnTo>
                  <a:lnTo>
                    <a:pt x="859" y="147"/>
                  </a:lnTo>
                  <a:lnTo>
                    <a:pt x="841" y="131"/>
                  </a:lnTo>
                  <a:lnTo>
                    <a:pt x="822" y="115"/>
                  </a:lnTo>
                  <a:lnTo>
                    <a:pt x="803" y="100"/>
                  </a:lnTo>
                  <a:lnTo>
                    <a:pt x="784" y="85"/>
                  </a:lnTo>
                  <a:lnTo>
                    <a:pt x="763" y="72"/>
                  </a:lnTo>
                  <a:lnTo>
                    <a:pt x="742" y="60"/>
                  </a:lnTo>
                  <a:lnTo>
                    <a:pt x="721" y="49"/>
                  </a:lnTo>
                  <a:lnTo>
                    <a:pt x="699" y="39"/>
                  </a:lnTo>
                  <a:lnTo>
                    <a:pt x="676" y="30"/>
                  </a:lnTo>
                  <a:lnTo>
                    <a:pt x="652" y="22"/>
                  </a:lnTo>
                  <a:lnTo>
                    <a:pt x="628" y="16"/>
                  </a:lnTo>
                  <a:lnTo>
                    <a:pt x="604" y="10"/>
                  </a:lnTo>
                  <a:lnTo>
                    <a:pt x="579" y="6"/>
                  </a:lnTo>
                  <a:lnTo>
                    <a:pt x="554" y="3"/>
                  </a:lnTo>
                  <a:lnTo>
                    <a:pt x="529" y="1"/>
                  </a:lnTo>
                  <a:lnTo>
                    <a:pt x="503" y="0"/>
                  </a:lnTo>
                  <a:lnTo>
                    <a:pt x="476" y="1"/>
                  </a:lnTo>
                  <a:lnTo>
                    <a:pt x="451" y="3"/>
                  </a:lnTo>
                  <a:lnTo>
                    <a:pt x="426" y="6"/>
                  </a:lnTo>
                  <a:lnTo>
                    <a:pt x="401" y="10"/>
                  </a:lnTo>
                  <a:lnTo>
                    <a:pt x="377" y="16"/>
                  </a:lnTo>
                  <a:lnTo>
                    <a:pt x="353" y="22"/>
                  </a:lnTo>
                  <a:lnTo>
                    <a:pt x="330" y="30"/>
                  </a:lnTo>
                  <a:lnTo>
                    <a:pt x="307" y="39"/>
                  </a:lnTo>
                  <a:lnTo>
                    <a:pt x="284" y="49"/>
                  </a:lnTo>
                  <a:lnTo>
                    <a:pt x="263" y="60"/>
                  </a:lnTo>
                  <a:lnTo>
                    <a:pt x="242" y="72"/>
                  </a:lnTo>
                  <a:lnTo>
                    <a:pt x="222" y="85"/>
                  </a:lnTo>
                  <a:lnTo>
                    <a:pt x="202" y="100"/>
                  </a:lnTo>
                  <a:lnTo>
                    <a:pt x="183" y="115"/>
                  </a:lnTo>
                  <a:lnTo>
                    <a:pt x="165" y="131"/>
                  </a:lnTo>
                  <a:lnTo>
                    <a:pt x="147" y="147"/>
                  </a:lnTo>
                  <a:lnTo>
                    <a:pt x="130" y="165"/>
                  </a:lnTo>
                  <a:lnTo>
                    <a:pt x="114" y="183"/>
                  </a:lnTo>
                  <a:lnTo>
                    <a:pt x="99" y="202"/>
                  </a:lnTo>
                  <a:lnTo>
                    <a:pt x="86" y="222"/>
                  </a:lnTo>
                  <a:lnTo>
                    <a:pt x="73" y="243"/>
                  </a:lnTo>
                  <a:lnTo>
                    <a:pt x="61" y="264"/>
                  </a:lnTo>
                  <a:lnTo>
                    <a:pt x="49" y="285"/>
                  </a:lnTo>
                  <a:lnTo>
                    <a:pt x="39" y="307"/>
                  </a:lnTo>
                  <a:lnTo>
                    <a:pt x="30" y="330"/>
                  </a:lnTo>
                  <a:lnTo>
                    <a:pt x="23" y="354"/>
                  </a:lnTo>
                  <a:lnTo>
                    <a:pt x="16" y="378"/>
                  </a:lnTo>
                  <a:lnTo>
                    <a:pt x="10" y="402"/>
                  </a:lnTo>
                  <a:lnTo>
                    <a:pt x="6" y="427"/>
                  </a:lnTo>
                  <a:lnTo>
                    <a:pt x="3" y="452"/>
                  </a:lnTo>
                  <a:lnTo>
                    <a:pt x="1" y="478"/>
                  </a:lnTo>
                  <a:lnTo>
                    <a:pt x="0" y="504"/>
                  </a:lnTo>
                  <a:lnTo>
                    <a:pt x="1" y="530"/>
                  </a:lnTo>
                  <a:lnTo>
                    <a:pt x="3" y="555"/>
                  </a:lnTo>
                  <a:lnTo>
                    <a:pt x="6" y="581"/>
                  </a:lnTo>
                  <a:lnTo>
                    <a:pt x="10" y="606"/>
                  </a:lnTo>
                  <a:lnTo>
                    <a:pt x="16" y="630"/>
                  </a:lnTo>
                  <a:lnTo>
                    <a:pt x="23" y="654"/>
                  </a:lnTo>
                  <a:lnTo>
                    <a:pt x="30" y="677"/>
                  </a:lnTo>
                  <a:lnTo>
                    <a:pt x="39" y="700"/>
                  </a:lnTo>
                  <a:lnTo>
                    <a:pt x="49" y="723"/>
                  </a:lnTo>
                  <a:lnTo>
                    <a:pt x="61" y="744"/>
                  </a:lnTo>
                  <a:lnTo>
                    <a:pt x="73" y="765"/>
                  </a:lnTo>
                  <a:lnTo>
                    <a:pt x="86" y="786"/>
                  </a:lnTo>
                  <a:lnTo>
                    <a:pt x="99" y="805"/>
                  </a:lnTo>
                  <a:lnTo>
                    <a:pt x="114" y="824"/>
                  </a:lnTo>
                  <a:lnTo>
                    <a:pt x="130" y="843"/>
                  </a:lnTo>
                  <a:lnTo>
                    <a:pt x="147" y="861"/>
                  </a:lnTo>
                  <a:lnTo>
                    <a:pt x="165" y="877"/>
                  </a:lnTo>
                  <a:lnTo>
                    <a:pt x="183" y="893"/>
                  </a:lnTo>
                  <a:lnTo>
                    <a:pt x="202" y="908"/>
                  </a:lnTo>
                  <a:lnTo>
                    <a:pt x="222" y="922"/>
                  </a:lnTo>
                  <a:lnTo>
                    <a:pt x="242" y="935"/>
                  </a:lnTo>
                  <a:lnTo>
                    <a:pt x="263" y="948"/>
                  </a:lnTo>
                  <a:lnTo>
                    <a:pt x="284" y="959"/>
                  </a:lnTo>
                  <a:lnTo>
                    <a:pt x="307" y="969"/>
                  </a:lnTo>
                  <a:lnTo>
                    <a:pt x="330" y="978"/>
                  </a:lnTo>
                  <a:lnTo>
                    <a:pt x="353" y="985"/>
                  </a:lnTo>
                  <a:lnTo>
                    <a:pt x="377" y="992"/>
                  </a:lnTo>
                  <a:lnTo>
                    <a:pt x="401" y="998"/>
                  </a:lnTo>
                  <a:lnTo>
                    <a:pt x="426" y="1002"/>
                  </a:lnTo>
                  <a:lnTo>
                    <a:pt x="451" y="1005"/>
                  </a:lnTo>
                  <a:lnTo>
                    <a:pt x="476" y="1007"/>
                  </a:lnTo>
                  <a:lnTo>
                    <a:pt x="503" y="10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7" name="Freeform 233"/>
            <p:cNvSpPr/>
            <p:nvPr>
              <p:custDataLst>
                <p:tags r:id="rId29"/>
              </p:custDataLst>
            </p:nvPr>
          </p:nvSpPr>
          <p:spPr bwMode="auto">
            <a:xfrm>
              <a:off x="7431088" y="4302126"/>
              <a:ext cx="42863" cy="44450"/>
            </a:xfrm>
            <a:custGeom>
              <a:avLst/>
              <a:gdLst>
                <a:gd name="T0" fmla="*/ 452 w 1006"/>
                <a:gd name="T1" fmla="*/ 3 h 1008"/>
                <a:gd name="T2" fmla="*/ 377 w 1006"/>
                <a:gd name="T3" fmla="*/ 16 h 1008"/>
                <a:gd name="T4" fmla="*/ 307 w 1006"/>
                <a:gd name="T5" fmla="*/ 39 h 1008"/>
                <a:gd name="T6" fmla="*/ 243 w 1006"/>
                <a:gd name="T7" fmla="*/ 72 h 1008"/>
                <a:gd name="T8" fmla="*/ 183 w 1006"/>
                <a:gd name="T9" fmla="*/ 115 h 1008"/>
                <a:gd name="T10" fmla="*/ 131 w 1006"/>
                <a:gd name="T11" fmla="*/ 165 h 1008"/>
                <a:gd name="T12" fmla="*/ 86 w 1006"/>
                <a:gd name="T13" fmla="*/ 222 h 1008"/>
                <a:gd name="T14" fmla="*/ 49 w 1006"/>
                <a:gd name="T15" fmla="*/ 285 h 1008"/>
                <a:gd name="T16" fmla="*/ 22 w 1006"/>
                <a:gd name="T17" fmla="*/ 354 h 1008"/>
                <a:gd name="T18" fmla="*/ 6 w 1006"/>
                <a:gd name="T19" fmla="*/ 427 h 1008"/>
                <a:gd name="T20" fmla="*/ 0 w 1006"/>
                <a:gd name="T21" fmla="*/ 504 h 1008"/>
                <a:gd name="T22" fmla="*/ 6 w 1006"/>
                <a:gd name="T23" fmla="*/ 581 h 1008"/>
                <a:gd name="T24" fmla="*/ 22 w 1006"/>
                <a:gd name="T25" fmla="*/ 654 h 1008"/>
                <a:gd name="T26" fmla="*/ 49 w 1006"/>
                <a:gd name="T27" fmla="*/ 723 h 1008"/>
                <a:gd name="T28" fmla="*/ 86 w 1006"/>
                <a:gd name="T29" fmla="*/ 786 h 1008"/>
                <a:gd name="T30" fmla="*/ 131 w 1006"/>
                <a:gd name="T31" fmla="*/ 843 h 1008"/>
                <a:gd name="T32" fmla="*/ 183 w 1006"/>
                <a:gd name="T33" fmla="*/ 893 h 1008"/>
                <a:gd name="T34" fmla="*/ 243 w 1006"/>
                <a:gd name="T35" fmla="*/ 936 h 1008"/>
                <a:gd name="T36" fmla="*/ 307 w 1006"/>
                <a:gd name="T37" fmla="*/ 969 h 1008"/>
                <a:gd name="T38" fmla="*/ 377 w 1006"/>
                <a:gd name="T39" fmla="*/ 992 h 1008"/>
                <a:gd name="T40" fmla="*/ 452 w 1006"/>
                <a:gd name="T41" fmla="*/ 1005 h 1008"/>
                <a:gd name="T42" fmla="*/ 529 w 1006"/>
                <a:gd name="T43" fmla="*/ 1007 h 1008"/>
                <a:gd name="T44" fmla="*/ 605 w 1006"/>
                <a:gd name="T45" fmla="*/ 998 h 1008"/>
                <a:gd name="T46" fmla="*/ 676 w 1006"/>
                <a:gd name="T47" fmla="*/ 978 h 1008"/>
                <a:gd name="T48" fmla="*/ 743 w 1006"/>
                <a:gd name="T49" fmla="*/ 948 h 1008"/>
                <a:gd name="T50" fmla="*/ 804 w 1006"/>
                <a:gd name="T51" fmla="*/ 908 h 1008"/>
                <a:gd name="T52" fmla="*/ 858 w 1006"/>
                <a:gd name="T53" fmla="*/ 861 h 1008"/>
                <a:gd name="T54" fmla="*/ 906 w 1006"/>
                <a:gd name="T55" fmla="*/ 805 h 1008"/>
                <a:gd name="T56" fmla="*/ 946 w 1006"/>
                <a:gd name="T57" fmla="*/ 744 h 1008"/>
                <a:gd name="T58" fmla="*/ 976 w 1006"/>
                <a:gd name="T59" fmla="*/ 677 h 1008"/>
                <a:gd name="T60" fmla="*/ 996 w 1006"/>
                <a:gd name="T61" fmla="*/ 606 h 1008"/>
                <a:gd name="T62" fmla="*/ 1005 w 1006"/>
                <a:gd name="T63" fmla="*/ 530 h 1008"/>
                <a:gd name="T64" fmla="*/ 1003 w 1006"/>
                <a:gd name="T65" fmla="*/ 453 h 1008"/>
                <a:gd name="T66" fmla="*/ 990 w 1006"/>
                <a:gd name="T67" fmla="*/ 378 h 1008"/>
                <a:gd name="T68" fmla="*/ 967 w 1006"/>
                <a:gd name="T69" fmla="*/ 307 h 1008"/>
                <a:gd name="T70" fmla="*/ 934 w 1006"/>
                <a:gd name="T71" fmla="*/ 243 h 1008"/>
                <a:gd name="T72" fmla="*/ 891 w 1006"/>
                <a:gd name="T73" fmla="*/ 183 h 1008"/>
                <a:gd name="T74" fmla="*/ 841 w 1006"/>
                <a:gd name="T75" fmla="*/ 131 h 1008"/>
                <a:gd name="T76" fmla="*/ 784 w 1006"/>
                <a:gd name="T77" fmla="*/ 86 h 1008"/>
                <a:gd name="T78" fmla="*/ 721 w 1006"/>
                <a:gd name="T79" fmla="*/ 49 h 1008"/>
                <a:gd name="T80" fmla="*/ 653 w 1006"/>
                <a:gd name="T81" fmla="*/ 22 h 1008"/>
                <a:gd name="T82" fmla="*/ 580 w 1006"/>
                <a:gd name="T83" fmla="*/ 6 h 1008"/>
                <a:gd name="T84" fmla="*/ 503 w 1006"/>
                <a:gd name="T85" fmla="*/ 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" h="1008">
                  <a:moveTo>
                    <a:pt x="503" y="0"/>
                  </a:moveTo>
                  <a:lnTo>
                    <a:pt x="477" y="1"/>
                  </a:lnTo>
                  <a:lnTo>
                    <a:pt x="452" y="3"/>
                  </a:lnTo>
                  <a:lnTo>
                    <a:pt x="427" y="6"/>
                  </a:lnTo>
                  <a:lnTo>
                    <a:pt x="401" y="10"/>
                  </a:lnTo>
                  <a:lnTo>
                    <a:pt x="377" y="16"/>
                  </a:lnTo>
                  <a:lnTo>
                    <a:pt x="353" y="22"/>
                  </a:lnTo>
                  <a:lnTo>
                    <a:pt x="330" y="30"/>
                  </a:lnTo>
                  <a:lnTo>
                    <a:pt x="307" y="39"/>
                  </a:lnTo>
                  <a:lnTo>
                    <a:pt x="285" y="49"/>
                  </a:lnTo>
                  <a:lnTo>
                    <a:pt x="264" y="60"/>
                  </a:lnTo>
                  <a:lnTo>
                    <a:pt x="243" y="72"/>
                  </a:lnTo>
                  <a:lnTo>
                    <a:pt x="221" y="86"/>
                  </a:lnTo>
                  <a:lnTo>
                    <a:pt x="202" y="100"/>
                  </a:lnTo>
                  <a:lnTo>
                    <a:pt x="183" y="115"/>
                  </a:lnTo>
                  <a:lnTo>
                    <a:pt x="165" y="131"/>
                  </a:lnTo>
                  <a:lnTo>
                    <a:pt x="147" y="147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3"/>
                  </a:lnTo>
                  <a:lnTo>
                    <a:pt x="86" y="222"/>
                  </a:lnTo>
                  <a:lnTo>
                    <a:pt x="73" y="243"/>
                  </a:lnTo>
                  <a:lnTo>
                    <a:pt x="60" y="263"/>
                  </a:lnTo>
                  <a:lnTo>
                    <a:pt x="49" y="285"/>
                  </a:lnTo>
                  <a:lnTo>
                    <a:pt x="39" y="307"/>
                  </a:lnTo>
                  <a:lnTo>
                    <a:pt x="30" y="331"/>
                  </a:lnTo>
                  <a:lnTo>
                    <a:pt x="22" y="354"/>
                  </a:lnTo>
                  <a:lnTo>
                    <a:pt x="16" y="378"/>
                  </a:lnTo>
                  <a:lnTo>
                    <a:pt x="10" y="402"/>
                  </a:lnTo>
                  <a:lnTo>
                    <a:pt x="6" y="427"/>
                  </a:lnTo>
                  <a:lnTo>
                    <a:pt x="3" y="453"/>
                  </a:lnTo>
                  <a:lnTo>
                    <a:pt x="1" y="478"/>
                  </a:lnTo>
                  <a:lnTo>
                    <a:pt x="0" y="504"/>
                  </a:lnTo>
                  <a:lnTo>
                    <a:pt x="1" y="530"/>
                  </a:lnTo>
                  <a:lnTo>
                    <a:pt x="3" y="555"/>
                  </a:lnTo>
                  <a:lnTo>
                    <a:pt x="6" y="581"/>
                  </a:lnTo>
                  <a:lnTo>
                    <a:pt x="10" y="606"/>
                  </a:lnTo>
                  <a:lnTo>
                    <a:pt x="16" y="630"/>
                  </a:lnTo>
                  <a:lnTo>
                    <a:pt x="22" y="654"/>
                  </a:lnTo>
                  <a:lnTo>
                    <a:pt x="30" y="677"/>
                  </a:lnTo>
                  <a:lnTo>
                    <a:pt x="39" y="701"/>
                  </a:lnTo>
                  <a:lnTo>
                    <a:pt x="49" y="723"/>
                  </a:lnTo>
                  <a:lnTo>
                    <a:pt x="60" y="744"/>
                  </a:lnTo>
                  <a:lnTo>
                    <a:pt x="73" y="765"/>
                  </a:lnTo>
                  <a:lnTo>
                    <a:pt x="86" y="786"/>
                  </a:lnTo>
                  <a:lnTo>
                    <a:pt x="100" y="805"/>
                  </a:lnTo>
                  <a:lnTo>
                    <a:pt x="115" y="825"/>
                  </a:lnTo>
                  <a:lnTo>
                    <a:pt x="131" y="843"/>
                  </a:lnTo>
                  <a:lnTo>
                    <a:pt x="147" y="861"/>
                  </a:lnTo>
                  <a:lnTo>
                    <a:pt x="165" y="877"/>
                  </a:lnTo>
                  <a:lnTo>
                    <a:pt x="183" y="893"/>
                  </a:lnTo>
                  <a:lnTo>
                    <a:pt x="202" y="908"/>
                  </a:lnTo>
                  <a:lnTo>
                    <a:pt x="221" y="922"/>
                  </a:lnTo>
                  <a:lnTo>
                    <a:pt x="243" y="936"/>
                  </a:lnTo>
                  <a:lnTo>
                    <a:pt x="264" y="948"/>
                  </a:lnTo>
                  <a:lnTo>
                    <a:pt x="285" y="959"/>
                  </a:lnTo>
                  <a:lnTo>
                    <a:pt x="307" y="969"/>
                  </a:lnTo>
                  <a:lnTo>
                    <a:pt x="330" y="978"/>
                  </a:lnTo>
                  <a:lnTo>
                    <a:pt x="353" y="986"/>
                  </a:lnTo>
                  <a:lnTo>
                    <a:pt x="377" y="992"/>
                  </a:lnTo>
                  <a:lnTo>
                    <a:pt x="401" y="998"/>
                  </a:lnTo>
                  <a:lnTo>
                    <a:pt x="427" y="1002"/>
                  </a:lnTo>
                  <a:lnTo>
                    <a:pt x="452" y="1005"/>
                  </a:lnTo>
                  <a:lnTo>
                    <a:pt x="477" y="1007"/>
                  </a:lnTo>
                  <a:lnTo>
                    <a:pt x="503" y="1008"/>
                  </a:lnTo>
                  <a:lnTo>
                    <a:pt x="529" y="1007"/>
                  </a:lnTo>
                  <a:lnTo>
                    <a:pt x="554" y="1005"/>
                  </a:lnTo>
                  <a:lnTo>
                    <a:pt x="580" y="1002"/>
                  </a:lnTo>
                  <a:lnTo>
                    <a:pt x="605" y="998"/>
                  </a:lnTo>
                  <a:lnTo>
                    <a:pt x="629" y="992"/>
                  </a:lnTo>
                  <a:lnTo>
                    <a:pt x="653" y="986"/>
                  </a:lnTo>
                  <a:lnTo>
                    <a:pt x="676" y="978"/>
                  </a:lnTo>
                  <a:lnTo>
                    <a:pt x="699" y="969"/>
                  </a:lnTo>
                  <a:lnTo>
                    <a:pt x="721" y="959"/>
                  </a:lnTo>
                  <a:lnTo>
                    <a:pt x="743" y="948"/>
                  </a:lnTo>
                  <a:lnTo>
                    <a:pt x="764" y="936"/>
                  </a:lnTo>
                  <a:lnTo>
                    <a:pt x="784" y="922"/>
                  </a:lnTo>
                  <a:lnTo>
                    <a:pt x="804" y="908"/>
                  </a:lnTo>
                  <a:lnTo>
                    <a:pt x="823" y="893"/>
                  </a:lnTo>
                  <a:lnTo>
                    <a:pt x="841" y="877"/>
                  </a:lnTo>
                  <a:lnTo>
                    <a:pt x="858" y="861"/>
                  </a:lnTo>
                  <a:lnTo>
                    <a:pt x="875" y="843"/>
                  </a:lnTo>
                  <a:lnTo>
                    <a:pt x="891" y="825"/>
                  </a:lnTo>
                  <a:lnTo>
                    <a:pt x="906" y="805"/>
                  </a:lnTo>
                  <a:lnTo>
                    <a:pt x="921" y="786"/>
                  </a:lnTo>
                  <a:lnTo>
                    <a:pt x="934" y="765"/>
                  </a:lnTo>
                  <a:lnTo>
                    <a:pt x="946" y="744"/>
                  </a:lnTo>
                  <a:lnTo>
                    <a:pt x="957" y="723"/>
                  </a:lnTo>
                  <a:lnTo>
                    <a:pt x="967" y="701"/>
                  </a:lnTo>
                  <a:lnTo>
                    <a:pt x="976" y="677"/>
                  </a:lnTo>
                  <a:lnTo>
                    <a:pt x="983" y="654"/>
                  </a:lnTo>
                  <a:lnTo>
                    <a:pt x="990" y="630"/>
                  </a:lnTo>
                  <a:lnTo>
                    <a:pt x="996" y="606"/>
                  </a:lnTo>
                  <a:lnTo>
                    <a:pt x="1000" y="581"/>
                  </a:lnTo>
                  <a:lnTo>
                    <a:pt x="1003" y="555"/>
                  </a:lnTo>
                  <a:lnTo>
                    <a:pt x="1005" y="530"/>
                  </a:lnTo>
                  <a:lnTo>
                    <a:pt x="1006" y="504"/>
                  </a:lnTo>
                  <a:lnTo>
                    <a:pt x="1005" y="478"/>
                  </a:lnTo>
                  <a:lnTo>
                    <a:pt x="1003" y="453"/>
                  </a:lnTo>
                  <a:lnTo>
                    <a:pt x="1000" y="427"/>
                  </a:lnTo>
                  <a:lnTo>
                    <a:pt x="996" y="402"/>
                  </a:lnTo>
                  <a:lnTo>
                    <a:pt x="990" y="378"/>
                  </a:lnTo>
                  <a:lnTo>
                    <a:pt x="983" y="354"/>
                  </a:lnTo>
                  <a:lnTo>
                    <a:pt x="976" y="331"/>
                  </a:lnTo>
                  <a:lnTo>
                    <a:pt x="967" y="307"/>
                  </a:lnTo>
                  <a:lnTo>
                    <a:pt x="957" y="285"/>
                  </a:lnTo>
                  <a:lnTo>
                    <a:pt x="946" y="263"/>
                  </a:lnTo>
                  <a:lnTo>
                    <a:pt x="934" y="243"/>
                  </a:lnTo>
                  <a:lnTo>
                    <a:pt x="921" y="222"/>
                  </a:lnTo>
                  <a:lnTo>
                    <a:pt x="906" y="203"/>
                  </a:lnTo>
                  <a:lnTo>
                    <a:pt x="891" y="183"/>
                  </a:lnTo>
                  <a:lnTo>
                    <a:pt x="875" y="165"/>
                  </a:lnTo>
                  <a:lnTo>
                    <a:pt x="858" y="147"/>
                  </a:lnTo>
                  <a:lnTo>
                    <a:pt x="841" y="131"/>
                  </a:lnTo>
                  <a:lnTo>
                    <a:pt x="823" y="115"/>
                  </a:lnTo>
                  <a:lnTo>
                    <a:pt x="804" y="100"/>
                  </a:lnTo>
                  <a:lnTo>
                    <a:pt x="784" y="86"/>
                  </a:lnTo>
                  <a:lnTo>
                    <a:pt x="764" y="72"/>
                  </a:lnTo>
                  <a:lnTo>
                    <a:pt x="743" y="60"/>
                  </a:lnTo>
                  <a:lnTo>
                    <a:pt x="721" y="49"/>
                  </a:lnTo>
                  <a:lnTo>
                    <a:pt x="699" y="39"/>
                  </a:lnTo>
                  <a:lnTo>
                    <a:pt x="676" y="30"/>
                  </a:lnTo>
                  <a:lnTo>
                    <a:pt x="653" y="22"/>
                  </a:lnTo>
                  <a:lnTo>
                    <a:pt x="629" y="16"/>
                  </a:lnTo>
                  <a:lnTo>
                    <a:pt x="605" y="10"/>
                  </a:lnTo>
                  <a:lnTo>
                    <a:pt x="580" y="6"/>
                  </a:lnTo>
                  <a:lnTo>
                    <a:pt x="554" y="3"/>
                  </a:lnTo>
                  <a:lnTo>
                    <a:pt x="529" y="1"/>
                  </a:lnTo>
                  <a:lnTo>
                    <a:pt x="50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aphicFrame>
        <p:nvGraphicFramePr>
          <p:cNvPr id="6" name="表格 5"/>
          <p:cNvGraphicFramePr/>
          <p:nvPr>
            <p:custDataLst>
              <p:tags r:id="rId30"/>
            </p:custDataLst>
          </p:nvPr>
        </p:nvGraphicFramePr>
        <p:xfrm>
          <a:off x="9652000" y="6400800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文本框 7"/>
          <p:cNvSpPr txBox="1"/>
          <p:nvPr>
            <p:custDataLst>
              <p:tags r:id="rId31"/>
            </p:custDataLst>
          </p:nvPr>
        </p:nvSpPr>
        <p:spPr>
          <a:xfrm>
            <a:off x="9652000" y="7315200"/>
            <a:ext cx="5080000" cy="275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sz="1200">
                <a:latin typeface="宋体" panose="02010600030101010101" pitchFamily="2" charset="-122"/>
              </a:rPr>
              <a:t> </a:t>
            </a:r>
            <a:endParaRPr lang="zh-CN" altLang="en-US"/>
          </a:p>
        </p:txBody>
      </p:sp>
      <p:graphicFrame>
        <p:nvGraphicFramePr>
          <p:cNvPr id="10" name="表格 9"/>
          <p:cNvGraphicFramePr/>
          <p:nvPr>
            <p:custDataLst>
              <p:tags r:id="rId32"/>
            </p:custDataLst>
          </p:nvPr>
        </p:nvGraphicFramePr>
        <p:xfrm>
          <a:off x="8636000" y="8057515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文本框 14"/>
          <p:cNvSpPr txBox="1"/>
          <p:nvPr>
            <p:custDataLst>
              <p:tags r:id="rId33"/>
            </p:custDataLst>
          </p:nvPr>
        </p:nvSpPr>
        <p:spPr>
          <a:xfrm>
            <a:off x="8636000" y="8971915"/>
            <a:ext cx="5080000" cy="275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sz="1200">
                <a:latin typeface="宋体" panose="02010600030101010101" pitchFamily="2" charset="-122"/>
              </a:rPr>
              <a:t> </a:t>
            </a:r>
            <a:endParaRPr lang="zh-CN" altLang="en-US"/>
          </a:p>
        </p:txBody>
      </p:sp>
      <p:pic>
        <p:nvPicPr>
          <p:cNvPr id="1073742850" name="图片 1073742849" descr="1607228884"/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35"/>
          <a:stretch>
            <a:fillRect/>
          </a:stretch>
        </p:blipFill>
        <p:spPr>
          <a:xfrm>
            <a:off x="598170" y="4027805"/>
            <a:ext cx="13886180" cy="7992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>
            <p:custDataLst>
              <p:tags r:id="rId36"/>
            </p:custDataLst>
          </p:nvPr>
        </p:nvSpPr>
        <p:spPr>
          <a:xfrm>
            <a:off x="2937510" y="733425"/>
            <a:ext cx="9962515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/>
            <a:r>
              <a:rPr lang="zh-CN" sz="5400" b="1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一、目录</a:t>
            </a:r>
            <a:endParaRPr lang="zh-CN" sz="5400" b="1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37"/>
    </p:custDataLst>
  </p:cSld>
  <p:clrMapOvr>
    <a:masterClrMapping/>
  </p:clrMapOvr>
  <p:transition spd="med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dc23fc0813bb18e862be7774f3d83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8895" y="-24130"/>
            <a:ext cx="24432895" cy="1374013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855960" y="2482850"/>
            <a:ext cx="3887470" cy="5385435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206980" y="2755265"/>
            <a:ext cx="7138035" cy="5054600"/>
          </a:xfrm>
          <a:prstGeom prst="rect">
            <a:avLst/>
          </a:prstGeom>
          <a:ln>
            <a:solidFill>
              <a:srgbClr val="00B0F0"/>
            </a:solidFill>
          </a:ln>
          <a:effectLst>
            <a:glow>
              <a:schemeClr val="accent1">
                <a:alpha val="100000"/>
              </a:schemeClr>
            </a:glow>
            <a:outerShdw blurRad="50800" dist="50800" dir="1800000" algn="ctr" rotWithShape="0">
              <a:srgbClr val="000000">
                <a:alpha val="43000"/>
              </a:srgbClr>
            </a:outerShdw>
          </a:effectLst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2084"/>
          <a:stretch>
            <a:fillRect/>
          </a:stretch>
        </p:blipFill>
        <p:spPr>
          <a:xfrm>
            <a:off x="10090150" y="8192770"/>
            <a:ext cx="5419090" cy="4215130"/>
          </a:xfrm>
          <a:prstGeom prst="round2Diag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081655" y="8220710"/>
            <a:ext cx="6306820" cy="4187190"/>
          </a:xfrm>
          <a:prstGeom prst="round2DiagRect">
            <a:avLst/>
          </a:prstGeom>
          <a:ln>
            <a:solidFill>
              <a:srgbClr val="00B0F0"/>
            </a:solidFill>
          </a:ln>
        </p:spPr>
      </p:pic>
      <p:pic>
        <p:nvPicPr>
          <p:cNvPr id="23" name="图片 2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rcRect l="-97" t="-54" r="97" b="54"/>
          <a:stretch>
            <a:fillRect/>
          </a:stretch>
        </p:blipFill>
        <p:spPr>
          <a:xfrm>
            <a:off x="16040735" y="8192770"/>
            <a:ext cx="6304915" cy="4081780"/>
          </a:xfrm>
          <a:prstGeom prst="round2DiagRect">
            <a:avLst/>
          </a:prstGeom>
          <a:ln>
            <a:solidFill>
              <a:srgbClr val="00B0F0"/>
            </a:soli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658110" y="2976245"/>
            <a:ext cx="8034020" cy="489204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文本框 3"/>
          <p:cNvSpPr txBox="1"/>
          <p:nvPr>
            <p:custDataLst>
              <p:tags r:id="rId14"/>
            </p:custDataLst>
          </p:nvPr>
        </p:nvSpPr>
        <p:spPr>
          <a:xfrm>
            <a:off x="2726690" y="671513"/>
            <a:ext cx="16387445" cy="93218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p>
            <a:pPr marL="0"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sz="5400" b="1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Helvetica Neue Medium"/>
              </a:rPr>
              <a:t>二、目录</a:t>
            </a:r>
            <a:endParaRPr kumimoji="0" lang="zh-CN" sz="5400" b="1" i="0" u="none" strike="noStrike" cap="none" spc="0" normalizeH="0" baseline="0">
              <a:ln>
                <a:noFill/>
              </a:ln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Helvetica Neue Medium"/>
            </a:endParaRPr>
          </a:p>
        </p:txBody>
      </p:sp>
    </p:spTree>
    <p:custDataLst>
      <p:tags r:id="rId15"/>
    </p:custData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24440515" cy="1374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927850" y="3488055"/>
            <a:ext cx="9897110" cy="219392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 upright="0">
            <a:spAutoFit/>
          </a:bodyPr>
          <a:p>
            <a:pPr marL="0" marR="0" indent="0" algn="ctr" defTabSz="825500" rtl="0" fontAlgn="auto" latinLnBrk="0" hangingPunc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8000" b="0" i="0" u="none" strike="noStrike" cap="none" spc="0" normalizeH="0" baseline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Bahnschrift Light" panose="020B0502040204020203" charset="0"/>
                <a:ea typeface="黑体" panose="02010609060101010101" charset="-122"/>
                <a:cs typeface="Bahnschrift Light" panose="020B0502040204020203" charset="0"/>
                <a:sym typeface="Helvetica Neue Medium"/>
              </a:rPr>
              <a:t>THANKS</a:t>
            </a:r>
            <a:endParaRPr kumimoji="0" lang="en-US" altLang="zh-CN" sz="8000" b="0" i="0" u="none" strike="noStrike" cap="none" spc="0" normalizeH="0" baseline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Bahnschrift Light" panose="020B0502040204020203" charset="0"/>
              <a:ea typeface="黑体" panose="02010609060101010101" charset="-122"/>
              <a:cs typeface="Bahnschrift Light" panose="020B0502040204020203" charset="0"/>
              <a:sym typeface="Helvetica Neue Medium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937500" y="6725920"/>
            <a:ext cx="7959725" cy="2557780"/>
            <a:chOff x="27418" y="17119"/>
            <a:chExt cx="8110" cy="2606"/>
          </a:xfrm>
        </p:grpSpPr>
        <p:pic>
          <p:nvPicPr>
            <p:cNvPr id="4" name="图片 3" descr="燕京理工学院官方微信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918" y="17133"/>
              <a:ext cx="2610" cy="2593"/>
            </a:xfrm>
            <a:prstGeom prst="rect">
              <a:avLst/>
            </a:prstGeom>
          </p:spPr>
        </p:pic>
        <p:pic>
          <p:nvPicPr>
            <p:cNvPr id="5" name="图片 4" descr="燕京理工学院官方微博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418" y="17119"/>
              <a:ext cx="2595" cy="2595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013" y="17119"/>
              <a:ext cx="2905" cy="2607"/>
            </a:xfrm>
            <a:prstGeom prst="rect">
              <a:avLst/>
            </a:prstGeom>
          </p:spPr>
        </p:pic>
      </p:grpSp>
      <p:pic>
        <p:nvPicPr>
          <p:cNvPr id="11" name="图片 10" descr="9f3dc1b88b81bc701bb8224dcaa4c8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1671935"/>
            <a:ext cx="24440515" cy="2056130"/>
          </a:xfrm>
          <a:prstGeom prst="rect">
            <a:avLst/>
          </a:prstGeom>
        </p:spPr>
      </p:pic>
      <p:pic>
        <p:nvPicPr>
          <p:cNvPr id="3" name="图片 2" descr="efc0d2d82554718bae464d45695dbfc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97230" y="-487045"/>
            <a:ext cx="8043545" cy="360299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ransition spd="med">
    <p:random/>
  </p:transition>
</p:sld>
</file>

<file path=ppt/tags/tag1.xml><?xml version="1.0" encoding="utf-8"?>
<p:tagLst xmlns:p="http://schemas.openxmlformats.org/presentationml/2006/main">
  <p:tag name="KSO_WM_FULL_TEXT_BEAUTIFY_COPY_ID" val="100"/>
</p:tagLst>
</file>

<file path=ppt/tags/tag10.xml><?xml version="1.0" encoding="utf-8"?>
<p:tagLst xmlns:p="http://schemas.openxmlformats.org/presentationml/2006/main">
  <p:tag name="KSO_WM_FULL_TEXT_BEAUTIFY_COPY_ID" val="3"/>
</p:tagLst>
</file>

<file path=ppt/tags/tag11.xml><?xml version="1.0" encoding="utf-8"?>
<p:tagLst xmlns:p="http://schemas.openxmlformats.org/presentationml/2006/main">
  <p:tag name="KSO_WM_FULL_TEXT_BEAUTIFY_COPY_ID" val="12"/>
</p:tagLst>
</file>

<file path=ppt/tags/tag12.xml><?xml version="1.0" encoding="utf-8"?>
<p:tagLst xmlns:p="http://schemas.openxmlformats.org/presentationml/2006/main">
  <p:tag name="KSO_WM_FULL_TEXT_BEAUTIFY_COPY_ID" val="13"/>
</p:tagLst>
</file>

<file path=ppt/tags/tag13.xml><?xml version="1.0" encoding="utf-8"?>
<p:tagLst xmlns:p="http://schemas.openxmlformats.org/presentationml/2006/main">
  <p:tag name="KSO_WM_FULL_TEXT_BEAUTIFY_COPY_ID" val="14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4_1"/>
  <p:tag name="KSO_WM_UNIT_ID" val="diagram20200110_2*q_h_i*1_4_1"/>
  <p:tag name="KSO_WM_TEMPLATE_CATEGORY" val="diagram"/>
  <p:tag name="KSO_WM_TEMPLATE_INDEX" val="20200110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3"/>
  <p:tag name="KSO_WM_UNIT_TEXT_FILL_TYPE" val="1"/>
  <p:tag name="KSO_WM_FULL_TEXT_BEAUTIFY_COPY_ID" val="44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3"/>
  <p:tag name="KSO_WM_UNIT_ID" val="diagram20200110_2*q_h_i*1_1_3"/>
  <p:tag name="KSO_WM_TEMPLATE_CATEGORY" val="diagram"/>
  <p:tag name="KSO_WM_TEMPLATE_INDEX" val="20200110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FULL_TEXT_BEAUTIFY_COPY_ID" val="45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1"/>
  <p:tag name="KSO_WM_UNIT_ID" val="diagram20200110_2*q_h_i*1_1_1"/>
  <p:tag name="KSO_WM_TEMPLATE_CATEGORY" val="diagram"/>
  <p:tag name="KSO_WM_TEMPLATE_INDEX" val="20200110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FULL_TEXT_BEAUTIFY_COPY_ID" val="46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5"/>
  <p:tag name="KSO_WM_UNIT_ID" val="diagram20200110_2*q_h_i*1_2_5"/>
  <p:tag name="KSO_WM_TEMPLATE_CATEGORY" val="diagram"/>
  <p:tag name="KSO_WM_TEMPLATE_INDEX" val="20200110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FULL_TEXT_BEAUTIFY_COPY_ID" val="47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1"/>
  <p:tag name="KSO_WM_UNIT_ID" val="diagram20200110_2*q_h_i*1_2_1"/>
  <p:tag name="KSO_WM_TEMPLATE_CATEGORY" val="diagram"/>
  <p:tag name="KSO_WM_TEMPLATE_INDEX" val="20200110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FULL_TEXT_BEAUTIFY_COPY_ID" val="48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3_9"/>
  <p:tag name="KSO_WM_UNIT_ID" val="diagram20200110_2*q_h_i*1_3_9"/>
  <p:tag name="KSO_WM_TEMPLATE_CATEGORY" val="diagram"/>
  <p:tag name="KSO_WM_TEMPLATE_INDEX" val="20200110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FULL_TEXT_BEAUTIFY_COPY_ID" val="58"/>
</p:tagLst>
</file>

<file path=ppt/tags/tag2.xml><?xml version="1.0" encoding="utf-8"?>
<p:tagLst xmlns:p="http://schemas.openxmlformats.org/presentationml/2006/main">
  <p:tag name="KSO_WM_FULL_TEXT_BEAUTIFY_COPY_ID" val="2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3_1"/>
  <p:tag name="KSO_WM_UNIT_ID" val="diagram20200110_2*q_h_i*1_3_1"/>
  <p:tag name="KSO_WM_TEMPLATE_CATEGORY" val="diagram"/>
  <p:tag name="KSO_WM_TEMPLATE_INDEX" val="20200110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  <p:tag name="KSO_WM_FULL_TEXT_BEAUTIFY_COPY_ID" val="59"/>
</p:tagLst>
</file>

<file path=ppt/tags/tag21.xml><?xml version="1.0" encoding="utf-8"?>
<p:tagLst xmlns:p="http://schemas.openxmlformats.org/presentationml/2006/main">
  <p:tag name="KSO_WM_UNIT_ISCONTENTS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4_1"/>
  <p:tag name="KSO_WM_UNIT_ID" val="diagram20200110_2*q_h_a*1_4_1"/>
  <p:tag name="KSO_WM_TEMPLATE_CATEGORY" val="diagram"/>
  <p:tag name="KSO_WM_TEMPLATE_INDEX" val="20200110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  <p:tag name="KSO_WM_FULL_TEXT_BEAUTIFY_COPY_ID" val="39"/>
</p:tagLst>
</file>

<file path=ppt/tags/tag22.xml><?xml version="1.0" encoding="utf-8"?>
<p:tagLst xmlns:p="http://schemas.openxmlformats.org/presentationml/2006/main">
  <p:tag name="KSO_WM_UNIT_ISCONTENTS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2_1"/>
  <p:tag name="KSO_WM_UNIT_ID" val="diagram20200110_2*q_h_a*1_2_1"/>
  <p:tag name="KSO_WM_TEMPLATE_CATEGORY" val="diagram"/>
  <p:tag name="KSO_WM_TEMPLATE_INDEX" val="20200110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  <p:tag name="KSO_WM_FULL_TEXT_BEAUTIFY_COPY_ID" val="40"/>
</p:tagLst>
</file>

<file path=ppt/tags/tag23.xml><?xml version="1.0" encoding="utf-8"?>
<p:tagLst xmlns:p="http://schemas.openxmlformats.org/presentationml/2006/main">
  <p:tag name="KSO_WM_UNIT_ISCONTENTS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1_1"/>
  <p:tag name="KSO_WM_UNIT_ID" val="diagram20200110_2*q_h_a*1_1_1"/>
  <p:tag name="KSO_WM_TEMPLATE_CATEGORY" val="diagram"/>
  <p:tag name="KSO_WM_TEMPLATE_INDEX" val="20200110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  <p:tag name="KSO_WM_FULL_TEXT_BEAUTIFY_COPY_ID" val="41"/>
</p:tagLst>
</file>

<file path=ppt/tags/tag24.xml><?xml version="1.0" encoding="utf-8"?>
<p:tagLst xmlns:p="http://schemas.openxmlformats.org/presentationml/2006/main">
  <p:tag name="KSO_WM_UNIT_ISCONTENTS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3_1"/>
  <p:tag name="KSO_WM_UNIT_ID" val="diagram20200110_2*q_h_a*1_3_1"/>
  <p:tag name="KSO_WM_TEMPLATE_CATEGORY" val="diagram"/>
  <p:tag name="KSO_WM_TEMPLATE_INDEX" val="20200110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  <p:tag name="KSO_WM_FULL_TEXT_BEAUTIFY_COPY_ID" val="42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2"/>
  <p:tag name="KSO_WM_UNIT_ID" val="diagram20200110_2*q_h_i*1_1_2"/>
  <p:tag name="KSO_WM_TEMPLATE_CATEGORY" val="diagram"/>
  <p:tag name="KSO_WM_TEMPLATE_INDEX" val="20200110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  <p:tag name="KSO_WM_FULL_TEXT_BEAUTIFY_COPY_ID" val="60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4_2"/>
  <p:tag name="KSO_WM_UNIT_ID" val="diagram20200110_2*q_h_i*1_4_2"/>
  <p:tag name="KSO_WM_TEMPLATE_CATEGORY" val="diagram"/>
  <p:tag name="KSO_WM_TEMPLATE_INDEX" val="20200110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  <p:tag name="KSO_WM_FULL_TEXT_BEAUTIFY_COPY_ID" val="62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2"/>
  <p:tag name="KSO_WM_UNIT_ID" val="diagram20200110_2*q_h_i*1_2_2"/>
  <p:tag name="KSO_WM_TEMPLATE_CATEGORY" val="diagram"/>
  <p:tag name="KSO_WM_TEMPLATE_INDEX" val="20200110"/>
  <p:tag name="KSO_WM_UNIT_LAYERLEVEL" val="1_1_1"/>
  <p:tag name="KSO_WM_TAG_VERSION" val="1.0"/>
  <p:tag name="KSO_WM_BEAUTIFY_FLAG" val="#wm#"/>
  <p:tag name="KSO_WM_UNIT_FILL_FORE_SCHEMECOLOR_INDEX" val="14"/>
  <p:tag name="KSO_WM_UNIT_FILL_TYPE" val="1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3"/>
  <p:tag name="KSO_WM_UNIT_ID" val="diagram20200110_2*q_h_i*1_2_3"/>
  <p:tag name="KSO_WM_TEMPLATE_CATEGORY" val="diagram"/>
  <p:tag name="KSO_WM_TEMPLATE_INDEX" val="20200110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  <p:tag name="KSO_WM_FULL_TEXT_BEAUTIFY_COPY_ID" val="77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4"/>
  <p:tag name="KSO_WM_UNIT_ID" val="diagram20200110_2*q_h_i*1_2_4"/>
  <p:tag name="KSO_WM_TEMPLATE_CATEGORY" val="diagram"/>
  <p:tag name="KSO_WM_TEMPLATE_INDEX" val="20200110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  <p:tag name="KSO_WM_FULL_TEXT_BEAUTIFY_COPY_ID" val="78"/>
</p:tagLst>
</file>

<file path=ppt/tags/tag3.xml><?xml version="1.0" encoding="utf-8"?>
<p:tagLst xmlns:p="http://schemas.openxmlformats.org/presentationml/2006/main">
  <p:tag name="KSO_WM_FULL_TEXT_BEAUTIFY_COPY_ID" val="150995200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3_2"/>
  <p:tag name="KSO_WM_UNIT_ID" val="diagram20200110_2*q_h_i*1_3_2"/>
  <p:tag name="KSO_WM_TEMPLATE_CATEGORY" val="diagram"/>
  <p:tag name="KSO_WM_TEMPLATE_INDEX" val="20200110"/>
  <p:tag name="KSO_WM_UNIT_LAYERLEVEL" val="1_1_1"/>
  <p:tag name="KSO_WM_TAG_VERSION" val="1.0"/>
  <p:tag name="KSO_WM_BEAUTIFY_FLAG" val="#wm#"/>
  <p:tag name="KSO_WM_UNIT_FILL_FORE_SCHEMECOLOR_INDEX" val="14"/>
  <p:tag name="KSO_WM_UNIT_FILL_TYPE" val="1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3_3"/>
  <p:tag name="KSO_WM_UNIT_ID" val="diagram20200110_2*q_h_i*1_3_3"/>
  <p:tag name="KSO_WM_TEMPLATE_CATEGORY" val="diagram"/>
  <p:tag name="KSO_WM_TEMPLATE_INDEX" val="20200110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  <p:tag name="KSO_WM_FULL_TEXT_BEAUTIFY_COPY_ID" val="52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3_4"/>
  <p:tag name="KSO_WM_UNIT_ID" val="diagram20200110_2*q_h_i*1_3_4"/>
  <p:tag name="KSO_WM_TEMPLATE_CATEGORY" val="diagram"/>
  <p:tag name="KSO_WM_TEMPLATE_INDEX" val="20200110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  <p:tag name="KSO_WM_FULL_TEXT_BEAUTIFY_COPY_ID" val="53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3_5"/>
  <p:tag name="KSO_WM_UNIT_ID" val="diagram20200110_2*q_h_i*1_3_5"/>
  <p:tag name="KSO_WM_TEMPLATE_CATEGORY" val="diagram"/>
  <p:tag name="KSO_WM_TEMPLATE_INDEX" val="20200110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  <p:tag name="KSO_WM_FULL_TEXT_BEAUTIFY_COPY_ID" val="54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3_6"/>
  <p:tag name="KSO_WM_UNIT_ID" val="diagram20200110_2*q_h_i*1_3_6"/>
  <p:tag name="KSO_WM_TEMPLATE_CATEGORY" val="diagram"/>
  <p:tag name="KSO_WM_TEMPLATE_INDEX" val="20200110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  <p:tag name="KSO_WM_FULL_TEXT_BEAUTIFY_COPY_ID" val="55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3_7"/>
  <p:tag name="KSO_WM_UNIT_ID" val="diagram20200110_2*q_h_i*1_3_7"/>
  <p:tag name="KSO_WM_TEMPLATE_CATEGORY" val="diagram"/>
  <p:tag name="KSO_WM_TEMPLATE_INDEX" val="20200110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  <p:tag name="KSO_WM_FULL_TEXT_BEAUTIFY_COPY_ID" val="56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3_8"/>
  <p:tag name="KSO_WM_UNIT_ID" val="diagram20200110_2*q_h_i*1_3_8"/>
  <p:tag name="KSO_WM_TEMPLATE_CATEGORY" val="diagram"/>
  <p:tag name="KSO_WM_TEMPLATE_INDEX" val="20200110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  <p:tag name="KSO_WM_FULL_TEXT_BEAUTIFY_COPY_ID" val="57"/>
</p:tagLst>
</file>

<file path=ppt/tags/tag37.xml><?xml version="1.0" encoding="utf-8"?>
<p:tagLst xmlns:p="http://schemas.openxmlformats.org/presentationml/2006/main">
  <p:tag name="KSO_WM_FULL_TEXT_BEAUTIFY_COPY_ID" val="6"/>
</p:tagLst>
</file>

<file path=ppt/tags/tag38.xml><?xml version="1.0" encoding="utf-8"?>
<p:tagLst xmlns:p="http://schemas.openxmlformats.org/presentationml/2006/main">
  <p:tag name="KSO_WM_FULL_TEXT_BEAUTIFY_COPY_ID" val="8"/>
</p:tagLst>
</file>

<file path=ppt/tags/tag39.xml><?xml version="1.0" encoding="utf-8"?>
<p:tagLst xmlns:p="http://schemas.openxmlformats.org/presentationml/2006/main">
  <p:tag name="KSO_WM_UNIT_TABLE_BEAUTIFY" val="smartTable{93af4216-9c84-4839-945d-f5d3c73a3145}"/>
  <p:tag name="KSO_WM_FULL_TEXT_BEAUTIFY_COPY_ID" val="10"/>
</p:tagLst>
</file>

<file path=ppt/tags/tag4.xml><?xml version="1.0" encoding="utf-8"?>
<p:tagLst xmlns:p="http://schemas.openxmlformats.org/presentationml/2006/main">
  <p:tag name="KSO_WM_FULL_TEXT_BEAUTIFY_COPY_ID" val="4"/>
</p:tagLst>
</file>

<file path=ppt/tags/tag40.xml><?xml version="1.0" encoding="utf-8"?>
<p:tagLst xmlns:p="http://schemas.openxmlformats.org/presentationml/2006/main">
  <p:tag name="KSO_WM_FULL_TEXT_BEAUTIFY_COPY_ID" val="15"/>
</p:tagLst>
</file>

<file path=ppt/tags/tag41.xml><?xml version="1.0" encoding="utf-8"?>
<p:tagLst xmlns:p="http://schemas.openxmlformats.org/presentationml/2006/main">
  <p:tag name="KSO_WM_FULL_TEXT_BEAUTIFY_COPY_ID" val="1073742850"/>
</p:tagLst>
</file>

<file path=ppt/tags/tag42.xml><?xml version="1.0" encoding="utf-8"?>
<p:tagLst xmlns:p="http://schemas.openxmlformats.org/presentationml/2006/main">
  <p:tag name="KSO_WM_FULL_TEXT_BEAUTIFY_COPY_ID" val="100"/>
</p:tagLst>
</file>

<file path=ppt/tags/tag43.xml><?xml version="1.0" encoding="utf-8"?>
<p:tagLst xmlns:p="http://schemas.openxmlformats.org/presentationml/2006/main">
  <p:tag name="KSO_WM_FULL_TEXT_BEAUTIFY_COPY_ID" val="150995207"/>
</p:tagLst>
</file>

<file path=ppt/tags/tag44.xml><?xml version="1.0" encoding="utf-8"?>
<p:tagLst xmlns:p="http://schemas.openxmlformats.org/presentationml/2006/main">
  <p:tag name="KSO_WM_FULL_TEXT_BEAUTIFY_COPY_ID" val="2"/>
</p:tagLst>
</file>

<file path=ppt/tags/tag45.xml><?xml version="1.0" encoding="utf-8"?>
<p:tagLst xmlns:p="http://schemas.openxmlformats.org/presentationml/2006/main">
  <p:tag name="KSO_WM_FULL_TEXT_BEAUTIFY_COPY_ID" val="7"/>
</p:tagLst>
</file>

<file path=ppt/tags/tag46.xml><?xml version="1.0" encoding="utf-8"?>
<p:tagLst xmlns:p="http://schemas.openxmlformats.org/presentationml/2006/main">
  <p:tag name="KSO_WM_FULL_TEXT_BEAUTIFY_COPY_ID" val="8"/>
</p:tagLst>
</file>

<file path=ppt/tags/tag47.xml><?xml version="1.0" encoding="utf-8"?>
<p:tagLst xmlns:p="http://schemas.openxmlformats.org/presentationml/2006/main">
  <p:tag name="KSO_WM_FULL_TEXT_BEAUTIFY_COPY_ID" val="9"/>
</p:tagLst>
</file>

<file path=ppt/tags/tag48.xml><?xml version="1.0" encoding="utf-8"?>
<p:tagLst xmlns:p="http://schemas.openxmlformats.org/presentationml/2006/main">
  <p:tag name="KSO_WM_FULL_TEXT_BEAUTIFY_COPY_ID" val="23"/>
</p:tagLst>
</file>

<file path=ppt/tags/tag49.xml><?xml version="1.0" encoding="utf-8"?>
<p:tagLst xmlns:p="http://schemas.openxmlformats.org/presentationml/2006/main">
  <p:tag name="KSO_WM_FULL_TEXT_BEAUTIFY_COPY_ID" val="10"/>
</p:tagLst>
</file>

<file path=ppt/tags/tag5.xml><?xml version="1.0" encoding="utf-8"?>
<p:tagLst xmlns:p="http://schemas.openxmlformats.org/presentationml/2006/main">
  <p:tag name="KSO_WM_FULL_TEXT_BEAUTIFY_COPY_ID" val="5"/>
</p:tagLst>
</file>

<file path=ppt/tags/tag50.xml><?xml version="1.0" encoding="utf-8"?>
<p:tagLst xmlns:p="http://schemas.openxmlformats.org/presentationml/2006/main">
  <p:tag name="KSO_WM_FULL_TEXT_BEAUTIFY_COPY_ID" val="3"/>
</p:tagLst>
</file>

<file path=ppt/tags/tag51.xml><?xml version="1.0" encoding="utf-8"?>
<p:tagLst xmlns:p="http://schemas.openxmlformats.org/presentationml/2006/main">
  <p:tag name="KSO_WM_FULL_TEXT_BEAUTIFY_COPY_ID" val="150995214"/>
</p:tagLst>
</file>

<file path=ppt/tags/tag52.xml><?xml version="1.0" encoding="utf-8"?>
<p:tagLst xmlns:p="http://schemas.openxmlformats.org/presentationml/2006/main">
  <p:tag name="KSO_WM_FULL_TEXT_BEAUTIFY_COPY_ID" val="2"/>
</p:tagLst>
</file>

<file path=ppt/tags/tag53.xml><?xml version="1.0" encoding="utf-8"?>
<p:tagLst xmlns:p="http://schemas.openxmlformats.org/presentationml/2006/main">
  <p:tag name="KSO_WM_FULL_TEXT_BEAUTIFY_COPY_ID" val="150995204"/>
</p:tagLst>
</file>

<file path=ppt/tags/tag6.xml><?xml version="1.0" encoding="utf-8"?>
<p:tagLst xmlns:p="http://schemas.openxmlformats.org/presentationml/2006/main">
  <p:tag name="KSO_WM_FULL_TEXT_BEAUTIFY_COPY_ID" val="6"/>
</p:tagLst>
</file>

<file path=ppt/tags/tag7.xml><?xml version="1.0" encoding="utf-8"?>
<p:tagLst xmlns:p="http://schemas.openxmlformats.org/presentationml/2006/main">
  <p:tag name="KSO_WM_FULL_TEXT_BEAUTIFY_COPY_ID" val="7"/>
</p:tagLst>
</file>

<file path=ppt/tags/tag8.xml><?xml version="1.0" encoding="utf-8"?>
<p:tagLst xmlns:p="http://schemas.openxmlformats.org/presentationml/2006/main">
  <p:tag name="KSO_WM_FULL_TEXT_BEAUTIFY_COPY_ID" val="150995201"/>
</p:tagLst>
</file>

<file path=ppt/tags/tag9.xml><?xml version="1.0" encoding="utf-8"?>
<p:tagLst xmlns:p="http://schemas.openxmlformats.org/presentationml/2006/main">
  <p:tag name="KSO_WM_FULL_TEXT_BEAUTIFY_COPY_ID" val="2"/>
</p:tagLst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</Words>
  <Application>WPS 演示</Application>
  <PresentationFormat/>
  <Paragraphs>41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20" baseType="lpstr">
      <vt:lpstr>Arial</vt:lpstr>
      <vt:lpstr>宋体</vt:lpstr>
      <vt:lpstr>Wingdings</vt:lpstr>
      <vt:lpstr>Helvetica Neue Medium</vt:lpstr>
      <vt:lpstr>Helvetica Neue Light</vt:lpstr>
      <vt:lpstr>Helvetica Neue</vt:lpstr>
      <vt:lpstr>微软雅黑</vt:lpstr>
      <vt:lpstr>黑体</vt:lpstr>
      <vt:lpstr>Aller Light</vt:lpstr>
      <vt:lpstr>Roboto Light</vt:lpstr>
      <vt:lpstr>Bahnschrift Light</vt:lpstr>
      <vt:lpstr>Arial Unicode MS</vt:lpstr>
      <vt:lpstr>HelveticaNeue LT 43 LightEx</vt:lpstr>
      <vt:lpstr>NumberOnly</vt:lpstr>
      <vt:lpstr>White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娟娟</cp:lastModifiedBy>
  <cp:revision>80</cp:revision>
  <dcterms:created xsi:type="dcterms:W3CDTF">2021-01-21T08:07:00Z</dcterms:created>
  <dcterms:modified xsi:type="dcterms:W3CDTF">2021-05-31T02:20:32Z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654FF68B84544980888EF2EB8452F3DF</vt:lpwstr>
  </property>
</Properties>
</file>